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840" r:id="rId1"/>
  </p:sldMasterIdLst>
  <p:notesMasterIdLst>
    <p:notesMasterId r:id="rId8"/>
  </p:notesMasterIdLst>
  <p:handoutMasterIdLst>
    <p:handoutMasterId r:id="rId9"/>
  </p:handoutMasterIdLst>
  <p:sldIdLst>
    <p:sldId id="314" r:id="rId2"/>
    <p:sldId id="267" r:id="rId3"/>
    <p:sldId id="313" r:id="rId4"/>
    <p:sldId id="312" r:id="rId5"/>
    <p:sldId id="277" r:id="rId6"/>
    <p:sldId id="31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123" d="100"/>
          <a:sy n="123" d="100"/>
        </p:scale>
        <p:origin x="108" y="192"/>
      </p:cViewPr>
      <p:guideLst>
        <p:guide orient="horz" pos="2160"/>
        <p:guide pos="3840"/>
      </p:guideLst>
    </p:cSldViewPr>
  </p:slideViewPr>
  <p:notesTextViewPr>
    <p:cViewPr>
      <p:scale>
        <a:sx n="1" d="1"/>
        <a:sy n="1" d="1"/>
      </p:scale>
      <p:origin x="0" y="0"/>
    </p:cViewPr>
  </p:notesTextViewPr>
  <p:sorterViewPr>
    <p:cViewPr>
      <p:scale>
        <a:sx n="100" d="100"/>
        <a:sy n="100" d="100"/>
      </p:scale>
      <p:origin x="0" y="-1805"/>
    </p:cViewPr>
  </p:sorter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Wallace" userId="de059430-aef8-479a-aa47-b00307df2e5c" providerId="ADAL" clId="{B2B661BB-7425-4BB7-B395-FEF03CB97F3D}"/>
    <pc:docChg chg="modSld">
      <pc:chgData name="Mary Wallace" userId="de059430-aef8-479a-aa47-b00307df2e5c" providerId="ADAL" clId="{B2B661BB-7425-4BB7-B395-FEF03CB97F3D}" dt="2023-05-26T02:36:47.872" v="5" actId="1076"/>
      <pc:docMkLst>
        <pc:docMk/>
      </pc:docMkLst>
      <pc:sldChg chg="modSp mod">
        <pc:chgData name="Mary Wallace" userId="de059430-aef8-479a-aa47-b00307df2e5c" providerId="ADAL" clId="{B2B661BB-7425-4BB7-B395-FEF03CB97F3D}" dt="2023-05-26T02:35:11.325" v="4" actId="6549"/>
        <pc:sldMkLst>
          <pc:docMk/>
          <pc:sldMk cId="507442187" sldId="277"/>
        </pc:sldMkLst>
        <pc:graphicFrameChg chg="modGraphic">
          <ac:chgData name="Mary Wallace" userId="de059430-aef8-479a-aa47-b00307df2e5c" providerId="ADAL" clId="{B2B661BB-7425-4BB7-B395-FEF03CB97F3D}" dt="2023-05-26T02:35:11.325" v="4" actId="6549"/>
          <ac:graphicFrameMkLst>
            <pc:docMk/>
            <pc:sldMk cId="507442187" sldId="277"/>
            <ac:graphicFrameMk id="6" creationId="{DF85B5DF-EDE3-4576-BA24-99DD6D872E70}"/>
          </ac:graphicFrameMkLst>
        </pc:graphicFrameChg>
      </pc:sldChg>
      <pc:sldChg chg="modSp mod">
        <pc:chgData name="Mary Wallace" userId="de059430-aef8-479a-aa47-b00307df2e5c" providerId="ADAL" clId="{B2B661BB-7425-4BB7-B395-FEF03CB97F3D}" dt="2023-05-26T02:36:47.872" v="5" actId="1076"/>
        <pc:sldMkLst>
          <pc:docMk/>
          <pc:sldMk cId="669792617" sldId="316"/>
        </pc:sldMkLst>
        <pc:picChg chg="mod">
          <ac:chgData name="Mary Wallace" userId="de059430-aef8-479a-aa47-b00307df2e5c" providerId="ADAL" clId="{B2B661BB-7425-4BB7-B395-FEF03CB97F3D}" dt="2023-05-26T02:36:47.872" v="5" actId="1076"/>
          <ac:picMkLst>
            <pc:docMk/>
            <pc:sldMk cId="669792617" sldId="316"/>
            <ac:picMk id="7"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5/26/2023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5/26/2023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5/26/2023</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5/26/2023</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5/26/2023</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5/26/2023</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5/26/2023</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fld id="{5586B75A-687E-405C-8A0B-8D00578BA2C3}" type="datetime1">
              <a:rPr lang="en-US" smtClean="0"/>
              <a:pPr/>
              <a:t>5/26/2023</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Australia_on_the_globe_(Oceania_centered).svg"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hyperlink" Target="https://creativecommons.org/licenses/by/4.0/" TargetMode="External"/><Relationship Id="rId7" Type="http://schemas.openxmlformats.org/officeDocument/2006/relationships/image" Target="../media/image7.png"/><Relationship Id="rId2" Type="http://schemas.openxmlformats.org/officeDocument/2006/relationships/hyperlink" Target="http://creativecommons.org/licenses/by-nd/3.0/au/" TargetMode="External"/><Relationship Id="rId1" Type="http://schemas.openxmlformats.org/officeDocument/2006/relationships/slideLayout" Target="../slideLayouts/slideLayout2.xml"/><Relationship Id="rId6" Type="http://schemas.openxmlformats.org/officeDocument/2006/relationships/hyperlink" Target="http://www.itsanhonour.gov.au/" TargetMode="External"/><Relationship Id="rId5" Type="http://schemas.openxmlformats.org/officeDocument/2006/relationships/hyperlink" Target="mailto:comms@homeaffairs.gov.au" TargetMode="External"/><Relationship Id="rId4" Type="http://schemas.openxmlformats.org/officeDocument/2006/relationships/hyperlink" Target="https://creativecommons.org/licenses/by/4.0/legalcode"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7605C9B-4223-43D3-96E2-C1ABBA7E6A16}"/>
              </a:ext>
            </a:extLst>
          </p:cNvPr>
          <p:cNvSpPr>
            <a:spLocks noGrp="1"/>
          </p:cNvSpPr>
          <p:nvPr>
            <p:ph type="subTitle" idx="1"/>
          </p:nvPr>
        </p:nvSpPr>
        <p:spPr>
          <a:xfrm>
            <a:off x="1295400" y="1024812"/>
            <a:ext cx="9601200" cy="990600"/>
          </a:xfrm>
        </p:spPr>
        <p:txBody>
          <a:bodyPr>
            <a:normAutofit/>
          </a:bodyPr>
          <a:lstStyle/>
          <a:p>
            <a:r>
              <a:rPr lang="en-AU" sz="4400" b="1" dirty="0">
                <a:latin typeface="Century Gothic" panose="020B0502020202020204" pitchFamily="34" charset="0"/>
              </a:rPr>
              <a:t> </a:t>
            </a:r>
            <a:r>
              <a:rPr lang="en-AU" sz="4400" b="1" dirty="0">
                <a:solidFill>
                  <a:schemeClr val="tx1"/>
                </a:solidFill>
                <a:latin typeface="Century Gothic" panose="020B0502020202020204" pitchFamily="34" charset="0"/>
              </a:rPr>
              <a:t>Section 2</a:t>
            </a:r>
          </a:p>
        </p:txBody>
      </p:sp>
      <p:sp>
        <p:nvSpPr>
          <p:cNvPr id="4" name="Text Box 1">
            <a:extLst>
              <a:ext uri="{FF2B5EF4-FFF2-40B4-BE49-F238E27FC236}">
                <a16:creationId xmlns:a16="http://schemas.microsoft.com/office/drawing/2014/main" id="{CA9B543A-34F1-4461-B6AE-BF1A9763CFE5}"/>
              </a:ext>
            </a:extLst>
          </p:cNvPr>
          <p:cNvSpPr txBox="1">
            <a:spLocks noChangeArrowheads="1"/>
          </p:cNvSpPr>
          <p:nvPr/>
        </p:nvSpPr>
        <p:spPr bwMode="auto">
          <a:xfrm>
            <a:off x="4497355" y="2015412"/>
            <a:ext cx="3373016" cy="4205774"/>
          </a:xfrm>
          <a:prstGeom prst="rect">
            <a:avLst/>
          </a:prstGeom>
          <a:solidFill>
            <a:schemeClr val="bg1"/>
          </a:solidFill>
          <a:ln w="19050">
            <a:solidFill>
              <a:srgbClr val="0070C0"/>
            </a:solidFill>
            <a:miter lim="800000"/>
            <a:headEnd/>
            <a:tailEnd/>
          </a:ln>
        </p:spPr>
        <p:txBody>
          <a:bodyPr rot="0" vert="horz" wrap="square" lIns="91440" tIns="45720" rIns="91440" bIns="45720" anchor="t" anchorCtr="0" upright="1">
            <a:noAutofit/>
          </a:bodyPr>
          <a:lstStyle/>
          <a:p>
            <a:pPr marL="457200" indent="-367030">
              <a:lnSpc>
                <a:spcPct val="150000"/>
              </a:lnSpc>
              <a:spcBef>
                <a:spcPts val="1200"/>
              </a:spcBef>
              <a:spcAft>
                <a:spcPts val="1000"/>
              </a:spcAft>
            </a:pPr>
            <a:endParaRPr lang="en-US"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L="457200" indent="-367030">
              <a:lnSpc>
                <a:spcPct val="150000"/>
              </a:lnSpc>
              <a:spcBef>
                <a:spcPts val="1200"/>
              </a:spcBef>
              <a:spcAft>
                <a:spcPts val="1000"/>
              </a:spcAft>
            </a:pPr>
            <a:endParaRPr lang="en-US" sz="1200"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457200" indent="-367030">
              <a:lnSpc>
                <a:spcPct val="150000"/>
              </a:lnSpc>
              <a:spcBef>
                <a:spcPts val="1200"/>
              </a:spcBef>
              <a:spcAft>
                <a:spcPts val="1000"/>
              </a:spcAft>
            </a:pPr>
            <a:endParaRPr lang="en-US"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indent="-186690" algn="ctr">
              <a:lnSpc>
                <a:spcPct val="107000"/>
              </a:lnSpc>
              <a:spcAft>
                <a:spcPts val="800"/>
              </a:spcAft>
            </a:pPr>
            <a:r>
              <a:rPr lang="en-AU" sz="900" b="1" dirty="0">
                <a:effectLst/>
                <a:latin typeface="Calibri" panose="020F0502020204030204" pitchFamily="34"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2400" b="1" dirty="0">
                <a:effectLst/>
                <a:latin typeface="Calibri" panose="020F0502020204030204" pitchFamily="34" charset="0"/>
                <a:ea typeface="Calibri" panose="020F0502020204030204" pitchFamily="34" charset="0"/>
                <a:cs typeface="Times New Roman" panose="02020603050405020304" pitchFamily="18" charset="0"/>
              </a:rPr>
              <a:t>PPT Revision</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endParaRPr lang="en-AU" sz="3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Section 1 </a:t>
            </a:r>
            <a:r>
              <a:rPr lang="en-AU" sz="2400" i="1" dirty="0">
                <a:effectLst/>
                <a:latin typeface="Calibri" panose="020F0502020204030204" pitchFamily="34" charset="0"/>
                <a:ea typeface="Calibri" panose="020F0502020204030204" pitchFamily="34" charset="0"/>
                <a:cs typeface="Times New Roman" panose="02020603050405020304" pitchFamily="18" charset="0"/>
              </a:rPr>
              <a:t>Australia</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a:p>
            <a:pPr indent="-186690" algn="ctr">
              <a:lnSpc>
                <a:spcPct val="115000"/>
              </a:lnSpc>
              <a:spcAft>
                <a:spcPts val="1000"/>
              </a:spcAft>
            </a:pPr>
            <a:r>
              <a:rPr lang="en-AU"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3200" dirty="0">
              <a:effectLst/>
              <a:latin typeface="Calibri" panose="020F0502020204030204" pitchFamily="34" charset="0"/>
              <a:ea typeface="Calibri" panose="020F0502020204030204" pitchFamily="34" charset="0"/>
              <a:cs typeface="Times New Roman" panose="02020603050405020304" pitchFamily="18" charset="0"/>
            </a:endParaRPr>
          </a:p>
          <a:p>
            <a:pPr indent="-186690">
              <a:lnSpc>
                <a:spcPct val="107000"/>
              </a:lnSpc>
              <a:spcAft>
                <a:spcPts val="800"/>
              </a:spcAft>
            </a:pPr>
            <a:r>
              <a:rPr lang="en-AU" sz="1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5" name="Picture 4" descr="Chart&#10;&#10;Description automatically generated">
            <a:extLst>
              <a:ext uri="{FF2B5EF4-FFF2-40B4-BE49-F238E27FC236}">
                <a16:creationId xmlns:a16="http://schemas.microsoft.com/office/drawing/2014/main" id="{33836589-ECB1-48B9-9475-597996379A56}"/>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10538" y="2402632"/>
            <a:ext cx="2304662" cy="2185697"/>
          </a:xfrm>
          <a:prstGeom prst="rect">
            <a:avLst/>
          </a:prstGeom>
        </p:spPr>
      </p:pic>
    </p:spTree>
    <p:extLst>
      <p:ext uri="{BB962C8B-B14F-4D97-AF65-F5344CB8AC3E}">
        <p14:creationId xmlns:p14="http://schemas.microsoft.com/office/powerpoint/2010/main" val="10271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EB0B64-CDC7-4F11-828E-854021BDCA91}"/>
              </a:ext>
            </a:extLst>
          </p:cNvPr>
          <p:cNvSpPr txBox="1"/>
          <p:nvPr/>
        </p:nvSpPr>
        <p:spPr>
          <a:xfrm>
            <a:off x="1622681" y="5673930"/>
            <a:ext cx="2807106" cy="830997"/>
          </a:xfrm>
          <a:prstGeom prst="rect">
            <a:avLst/>
          </a:prstGeom>
          <a:noFill/>
        </p:spPr>
        <p:txBody>
          <a:bodyPr wrap="square" rtlCol="0">
            <a:spAutoFit/>
          </a:bodyPr>
          <a:lstStyle/>
          <a:p>
            <a:r>
              <a:rPr lang="en-AU" sz="4800" dirty="0">
                <a:latin typeface="Century Gothic" panose="020B0502020202020204" pitchFamily="34" charset="0"/>
              </a:rPr>
              <a:t>Australia</a:t>
            </a:r>
          </a:p>
        </p:txBody>
      </p:sp>
      <p:sp>
        <p:nvSpPr>
          <p:cNvPr id="6" name="TextBox 5">
            <a:extLst>
              <a:ext uri="{FF2B5EF4-FFF2-40B4-BE49-F238E27FC236}">
                <a16:creationId xmlns:a16="http://schemas.microsoft.com/office/drawing/2014/main" id="{AB874A48-89FB-48D7-B48D-163ED76499AB}"/>
              </a:ext>
            </a:extLst>
          </p:cNvPr>
          <p:cNvSpPr txBox="1"/>
          <p:nvPr/>
        </p:nvSpPr>
        <p:spPr>
          <a:xfrm>
            <a:off x="4469833" y="5673930"/>
            <a:ext cx="712293" cy="830997"/>
          </a:xfrm>
          <a:prstGeom prst="rect">
            <a:avLst/>
          </a:prstGeom>
          <a:noFill/>
        </p:spPr>
        <p:txBody>
          <a:bodyPr wrap="square" rtlCol="0">
            <a:spAutoFit/>
          </a:bodyPr>
          <a:lstStyle/>
          <a:p>
            <a:r>
              <a:rPr lang="en-AU" sz="4800" dirty="0">
                <a:latin typeface="Century Gothic" panose="020B0502020202020204" pitchFamily="34" charset="0"/>
              </a:rPr>
              <a:t>is</a:t>
            </a:r>
          </a:p>
        </p:txBody>
      </p:sp>
      <p:sp>
        <p:nvSpPr>
          <p:cNvPr id="7" name="TextBox 6">
            <a:extLst>
              <a:ext uri="{FF2B5EF4-FFF2-40B4-BE49-F238E27FC236}">
                <a16:creationId xmlns:a16="http://schemas.microsoft.com/office/drawing/2014/main" id="{6E937056-8721-4DE9-A3C7-9343B7D67B27}"/>
              </a:ext>
            </a:extLst>
          </p:cNvPr>
          <p:cNvSpPr txBox="1"/>
          <p:nvPr/>
        </p:nvSpPr>
        <p:spPr>
          <a:xfrm>
            <a:off x="5222172" y="5669812"/>
            <a:ext cx="712293" cy="830997"/>
          </a:xfrm>
          <a:prstGeom prst="rect">
            <a:avLst/>
          </a:prstGeom>
          <a:noFill/>
        </p:spPr>
        <p:txBody>
          <a:bodyPr wrap="square" rtlCol="0">
            <a:spAutoFit/>
          </a:bodyPr>
          <a:lstStyle/>
          <a:p>
            <a:r>
              <a:rPr lang="en-AU" sz="4800" dirty="0">
                <a:latin typeface="Century Gothic" panose="020B0502020202020204" pitchFamily="34" charset="0"/>
              </a:rPr>
              <a:t>a</a:t>
            </a:r>
          </a:p>
        </p:txBody>
      </p:sp>
      <p:sp>
        <p:nvSpPr>
          <p:cNvPr id="8" name="TextBox 7">
            <a:extLst>
              <a:ext uri="{FF2B5EF4-FFF2-40B4-BE49-F238E27FC236}">
                <a16:creationId xmlns:a16="http://schemas.microsoft.com/office/drawing/2014/main" id="{6B5791C6-40B4-4781-AD74-3C119B950164}"/>
              </a:ext>
            </a:extLst>
          </p:cNvPr>
          <p:cNvSpPr txBox="1"/>
          <p:nvPr/>
        </p:nvSpPr>
        <p:spPr>
          <a:xfrm>
            <a:off x="5974511" y="5669812"/>
            <a:ext cx="1332001" cy="830997"/>
          </a:xfrm>
          <a:prstGeom prst="rect">
            <a:avLst/>
          </a:prstGeom>
          <a:noFill/>
        </p:spPr>
        <p:txBody>
          <a:bodyPr wrap="square" rtlCol="0">
            <a:spAutoFit/>
          </a:bodyPr>
          <a:lstStyle/>
          <a:p>
            <a:r>
              <a:rPr lang="en-AU" sz="4800" dirty="0">
                <a:latin typeface="Century Gothic" panose="020B0502020202020204" pitchFamily="34" charset="0"/>
              </a:rPr>
              <a:t>big</a:t>
            </a:r>
          </a:p>
        </p:txBody>
      </p:sp>
      <p:sp>
        <p:nvSpPr>
          <p:cNvPr id="9" name="TextBox 8">
            <a:extLst>
              <a:ext uri="{FF2B5EF4-FFF2-40B4-BE49-F238E27FC236}">
                <a16:creationId xmlns:a16="http://schemas.microsoft.com/office/drawing/2014/main" id="{D4ABDF67-5DF7-4A94-9AEA-F1279A00FA43}"/>
              </a:ext>
            </a:extLst>
          </p:cNvPr>
          <p:cNvSpPr txBox="1"/>
          <p:nvPr/>
        </p:nvSpPr>
        <p:spPr>
          <a:xfrm>
            <a:off x="7341983" y="5669812"/>
            <a:ext cx="2483335" cy="830997"/>
          </a:xfrm>
          <a:prstGeom prst="rect">
            <a:avLst/>
          </a:prstGeom>
          <a:noFill/>
        </p:spPr>
        <p:txBody>
          <a:bodyPr wrap="square" rtlCol="0">
            <a:spAutoFit/>
          </a:bodyPr>
          <a:lstStyle/>
          <a:p>
            <a:r>
              <a:rPr lang="en-AU" sz="4800" dirty="0">
                <a:latin typeface="Century Gothic" panose="020B0502020202020204" pitchFamily="34" charset="0"/>
              </a:rPr>
              <a:t>country</a:t>
            </a:r>
          </a:p>
        </p:txBody>
      </p:sp>
      <p:sp>
        <p:nvSpPr>
          <p:cNvPr id="10" name="TextBox 9">
            <a:extLst>
              <a:ext uri="{FF2B5EF4-FFF2-40B4-BE49-F238E27FC236}">
                <a16:creationId xmlns:a16="http://schemas.microsoft.com/office/drawing/2014/main" id="{5A1108FE-80F0-4E36-A3A6-AF3CDCEEBACE}"/>
              </a:ext>
            </a:extLst>
          </p:cNvPr>
          <p:cNvSpPr txBox="1"/>
          <p:nvPr/>
        </p:nvSpPr>
        <p:spPr>
          <a:xfrm>
            <a:off x="9504642" y="5669812"/>
            <a:ext cx="712293" cy="830997"/>
          </a:xfrm>
          <a:prstGeom prst="rect">
            <a:avLst/>
          </a:prstGeom>
          <a:noFill/>
        </p:spPr>
        <p:txBody>
          <a:bodyPr wrap="square" rtlCol="0">
            <a:spAutoFit/>
          </a:bodyPr>
          <a:lstStyle/>
          <a:p>
            <a:r>
              <a:rPr lang="en-AU" sz="4800" dirty="0">
                <a:latin typeface="Century Gothic" panose="020B0502020202020204" pitchFamily="34" charset="0"/>
              </a:rPr>
              <a:t>.</a:t>
            </a:r>
          </a:p>
        </p:txBody>
      </p:sp>
      <p:pic>
        <p:nvPicPr>
          <p:cNvPr id="11" name="Picture 10" descr="Chart&#10;&#10;Description automatically generated">
            <a:extLst>
              <a:ext uri="{FF2B5EF4-FFF2-40B4-BE49-F238E27FC236}">
                <a16:creationId xmlns:a16="http://schemas.microsoft.com/office/drawing/2014/main" id="{41A77CEB-14CB-4329-8E65-01EBDA78BC8A}"/>
              </a:ext>
            </a:extLst>
          </p:cNvPr>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86891" y="0"/>
            <a:ext cx="6230983" cy="5669812"/>
          </a:xfrm>
          <a:prstGeom prst="rect">
            <a:avLst/>
          </a:prstGeom>
        </p:spPr>
      </p:pic>
    </p:spTree>
    <p:extLst>
      <p:ext uri="{BB962C8B-B14F-4D97-AF65-F5344CB8AC3E}">
        <p14:creationId xmlns:p14="http://schemas.microsoft.com/office/powerpoint/2010/main" val="399827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E7E511-4837-4FAF-B061-2F6CAFBACB7E}"/>
              </a:ext>
            </a:extLst>
          </p:cNvPr>
          <p:cNvPicPr/>
          <p:nvPr/>
        </p:nvPicPr>
        <p:blipFill>
          <a:blip r:embed="rId2" cstate="print"/>
          <a:srcRect/>
          <a:stretch>
            <a:fillRect/>
          </a:stretch>
        </p:blipFill>
        <p:spPr bwMode="auto">
          <a:xfrm>
            <a:off x="791574" y="2090295"/>
            <a:ext cx="6898556" cy="2320412"/>
          </a:xfrm>
          <a:prstGeom prst="rect">
            <a:avLst/>
          </a:prstGeom>
          <a:noFill/>
          <a:ln w="9525">
            <a:noFill/>
            <a:miter lim="800000"/>
            <a:headEnd/>
            <a:tailEnd/>
          </a:ln>
        </p:spPr>
      </p:pic>
      <p:pic>
        <p:nvPicPr>
          <p:cNvPr id="3" name="Picture 2">
            <a:extLst>
              <a:ext uri="{FF2B5EF4-FFF2-40B4-BE49-F238E27FC236}">
                <a16:creationId xmlns:a16="http://schemas.microsoft.com/office/drawing/2014/main" id="{90FEDBCF-F14E-46FB-8783-BF30A821C9C9}"/>
              </a:ext>
            </a:extLst>
          </p:cNvPr>
          <p:cNvPicPr/>
          <p:nvPr/>
        </p:nvPicPr>
        <p:blipFill>
          <a:blip r:embed="rId3" cstate="print"/>
          <a:stretch>
            <a:fillRect/>
          </a:stretch>
        </p:blipFill>
        <p:spPr>
          <a:xfrm>
            <a:off x="9038548" y="2257443"/>
            <a:ext cx="1848465" cy="2153264"/>
          </a:xfrm>
          <a:prstGeom prst="rect">
            <a:avLst/>
          </a:prstGeom>
        </p:spPr>
      </p:pic>
      <p:sp>
        <p:nvSpPr>
          <p:cNvPr id="4" name="TextBox 3">
            <a:extLst>
              <a:ext uri="{FF2B5EF4-FFF2-40B4-BE49-F238E27FC236}">
                <a16:creationId xmlns:a16="http://schemas.microsoft.com/office/drawing/2014/main" id="{9A6DA132-6707-4FA7-B259-5C8F5DB3D722}"/>
              </a:ext>
            </a:extLst>
          </p:cNvPr>
          <p:cNvSpPr txBox="1"/>
          <p:nvPr/>
        </p:nvSpPr>
        <p:spPr>
          <a:xfrm>
            <a:off x="8074736" y="3225883"/>
            <a:ext cx="698090" cy="923330"/>
          </a:xfrm>
          <a:prstGeom prst="rect">
            <a:avLst/>
          </a:prstGeom>
          <a:noFill/>
        </p:spPr>
        <p:txBody>
          <a:bodyPr wrap="square" rtlCol="0">
            <a:spAutoFit/>
          </a:bodyPr>
          <a:lstStyle/>
          <a:p>
            <a:r>
              <a:rPr lang="en-AU" sz="5400" b="1" dirty="0"/>
              <a:t>+</a:t>
            </a:r>
          </a:p>
        </p:txBody>
      </p:sp>
      <p:sp>
        <p:nvSpPr>
          <p:cNvPr id="5" name="TextBox 4">
            <a:extLst>
              <a:ext uri="{FF2B5EF4-FFF2-40B4-BE49-F238E27FC236}">
                <a16:creationId xmlns:a16="http://schemas.microsoft.com/office/drawing/2014/main" id="{73EB32B4-20A1-4EEA-9403-F70608FDABCA}"/>
              </a:ext>
            </a:extLst>
          </p:cNvPr>
          <p:cNvSpPr txBox="1"/>
          <p:nvPr/>
        </p:nvSpPr>
        <p:spPr>
          <a:xfrm>
            <a:off x="688258" y="5161935"/>
            <a:ext cx="701778" cy="830997"/>
          </a:xfrm>
          <a:prstGeom prst="rect">
            <a:avLst/>
          </a:prstGeom>
          <a:noFill/>
        </p:spPr>
        <p:txBody>
          <a:bodyPr wrap="square" rtlCol="0">
            <a:spAutoFit/>
          </a:bodyPr>
          <a:lstStyle/>
          <a:p>
            <a:r>
              <a:rPr lang="en-AU" sz="4800" dirty="0">
                <a:latin typeface="Century Gothic" panose="020B0502020202020204" pitchFamily="34" charset="0"/>
              </a:rPr>
              <a:t>It</a:t>
            </a:r>
          </a:p>
        </p:txBody>
      </p:sp>
      <p:sp>
        <p:nvSpPr>
          <p:cNvPr id="6" name="TextBox 5">
            <a:extLst>
              <a:ext uri="{FF2B5EF4-FFF2-40B4-BE49-F238E27FC236}">
                <a16:creationId xmlns:a16="http://schemas.microsoft.com/office/drawing/2014/main" id="{EC802C16-137B-47F3-9C7C-87E80EBC7D31}"/>
              </a:ext>
            </a:extLst>
          </p:cNvPr>
          <p:cNvSpPr txBox="1"/>
          <p:nvPr/>
        </p:nvSpPr>
        <p:spPr>
          <a:xfrm>
            <a:off x="1443498" y="5161932"/>
            <a:ext cx="630186" cy="830997"/>
          </a:xfrm>
          <a:prstGeom prst="rect">
            <a:avLst/>
          </a:prstGeom>
          <a:noFill/>
        </p:spPr>
        <p:txBody>
          <a:bodyPr wrap="square" rtlCol="0">
            <a:spAutoFit/>
          </a:bodyPr>
          <a:lstStyle/>
          <a:p>
            <a:r>
              <a:rPr lang="en-AU" sz="4800" dirty="0">
                <a:latin typeface="Century Gothic" panose="020B0502020202020204" pitchFamily="34" charset="0"/>
              </a:rPr>
              <a:t>is</a:t>
            </a:r>
          </a:p>
        </p:txBody>
      </p:sp>
      <p:sp>
        <p:nvSpPr>
          <p:cNvPr id="7" name="TextBox 6">
            <a:extLst>
              <a:ext uri="{FF2B5EF4-FFF2-40B4-BE49-F238E27FC236}">
                <a16:creationId xmlns:a16="http://schemas.microsoft.com/office/drawing/2014/main" id="{C38DD016-84EA-4986-BCEC-591BAF2966A6}"/>
              </a:ext>
            </a:extLst>
          </p:cNvPr>
          <p:cNvSpPr txBox="1"/>
          <p:nvPr/>
        </p:nvSpPr>
        <p:spPr>
          <a:xfrm>
            <a:off x="2100720" y="5144673"/>
            <a:ext cx="1486518"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8" name="TextBox 7">
            <a:extLst>
              <a:ext uri="{FF2B5EF4-FFF2-40B4-BE49-F238E27FC236}">
                <a16:creationId xmlns:a16="http://schemas.microsoft.com/office/drawing/2014/main" id="{76D3AC07-2DF5-41A1-85AB-F04011979B29}"/>
              </a:ext>
            </a:extLst>
          </p:cNvPr>
          <p:cNvSpPr txBox="1"/>
          <p:nvPr/>
        </p:nvSpPr>
        <p:spPr>
          <a:xfrm>
            <a:off x="10308546" y="5160793"/>
            <a:ext cx="328072" cy="830997"/>
          </a:xfrm>
          <a:prstGeom prst="rect">
            <a:avLst/>
          </a:prstGeom>
          <a:noFill/>
        </p:spPr>
        <p:txBody>
          <a:bodyPr wrap="square" rtlCol="0">
            <a:spAutoFit/>
          </a:bodyPr>
          <a:lstStyle/>
          <a:p>
            <a:r>
              <a:rPr lang="en-AU" sz="4800" dirty="0"/>
              <a:t>.</a:t>
            </a:r>
          </a:p>
        </p:txBody>
      </p:sp>
      <p:sp>
        <p:nvSpPr>
          <p:cNvPr id="9" name="TextBox 8">
            <a:extLst>
              <a:ext uri="{FF2B5EF4-FFF2-40B4-BE49-F238E27FC236}">
                <a16:creationId xmlns:a16="http://schemas.microsoft.com/office/drawing/2014/main" id="{EA80ECB7-D407-40E1-A733-6854D92F9040}"/>
              </a:ext>
            </a:extLst>
          </p:cNvPr>
          <p:cNvSpPr txBox="1"/>
          <p:nvPr/>
        </p:nvSpPr>
        <p:spPr>
          <a:xfrm>
            <a:off x="6796540" y="5201714"/>
            <a:ext cx="1278196" cy="830997"/>
          </a:xfrm>
          <a:prstGeom prst="rect">
            <a:avLst/>
          </a:prstGeom>
          <a:noFill/>
        </p:spPr>
        <p:txBody>
          <a:bodyPr wrap="square" rtlCol="0">
            <a:spAutoFit/>
          </a:bodyPr>
          <a:lstStyle/>
          <a:p>
            <a:r>
              <a:rPr lang="en-AU" sz="4800" dirty="0">
                <a:latin typeface="Century Gothic" panose="020B0502020202020204" pitchFamily="34" charset="0"/>
              </a:rPr>
              <a:t>hot</a:t>
            </a:r>
          </a:p>
        </p:txBody>
      </p:sp>
      <p:sp>
        <p:nvSpPr>
          <p:cNvPr id="10" name="TextBox 9">
            <a:extLst>
              <a:ext uri="{FF2B5EF4-FFF2-40B4-BE49-F238E27FC236}">
                <a16:creationId xmlns:a16="http://schemas.microsoft.com/office/drawing/2014/main" id="{A93BC475-DE22-4EEF-8DA6-294D36141160}"/>
              </a:ext>
            </a:extLst>
          </p:cNvPr>
          <p:cNvSpPr txBox="1"/>
          <p:nvPr/>
        </p:nvSpPr>
        <p:spPr>
          <a:xfrm>
            <a:off x="8019353" y="5160794"/>
            <a:ext cx="1422531" cy="830997"/>
          </a:xfrm>
          <a:prstGeom prst="rect">
            <a:avLst/>
          </a:prstGeom>
          <a:noFill/>
        </p:spPr>
        <p:txBody>
          <a:bodyPr wrap="square" rtlCol="0">
            <a:spAutoFit/>
          </a:bodyPr>
          <a:lstStyle/>
          <a:p>
            <a:r>
              <a:rPr lang="en-AU" sz="4800" dirty="0">
                <a:latin typeface="Century Gothic" panose="020B0502020202020204" pitchFamily="34" charset="0"/>
              </a:rPr>
              <a:t>and</a:t>
            </a:r>
          </a:p>
        </p:txBody>
      </p:sp>
      <p:sp>
        <p:nvSpPr>
          <p:cNvPr id="11" name="TextBox 10">
            <a:extLst>
              <a:ext uri="{FF2B5EF4-FFF2-40B4-BE49-F238E27FC236}">
                <a16:creationId xmlns:a16="http://schemas.microsoft.com/office/drawing/2014/main" id="{7F6C0F1A-57EC-4A11-BC26-6E1851E313B4}"/>
              </a:ext>
            </a:extLst>
          </p:cNvPr>
          <p:cNvSpPr txBox="1"/>
          <p:nvPr/>
        </p:nvSpPr>
        <p:spPr>
          <a:xfrm>
            <a:off x="9441884" y="5160792"/>
            <a:ext cx="1300317" cy="830997"/>
          </a:xfrm>
          <a:prstGeom prst="rect">
            <a:avLst/>
          </a:prstGeom>
          <a:noFill/>
        </p:spPr>
        <p:txBody>
          <a:bodyPr wrap="square" rtlCol="0">
            <a:spAutoFit/>
          </a:bodyPr>
          <a:lstStyle/>
          <a:p>
            <a:r>
              <a:rPr lang="en-AU" sz="4800" dirty="0">
                <a:latin typeface="Century Gothic" panose="020B0502020202020204" pitchFamily="34" charset="0"/>
              </a:rPr>
              <a:t>dry</a:t>
            </a:r>
          </a:p>
        </p:txBody>
      </p:sp>
      <p:sp>
        <p:nvSpPr>
          <p:cNvPr id="12" name="TextBox 11">
            <a:extLst>
              <a:ext uri="{FF2B5EF4-FFF2-40B4-BE49-F238E27FC236}">
                <a16:creationId xmlns:a16="http://schemas.microsoft.com/office/drawing/2014/main" id="{EB870FCE-120D-4BE2-9D94-6019FC395C0E}"/>
              </a:ext>
            </a:extLst>
          </p:cNvPr>
          <p:cNvSpPr txBox="1"/>
          <p:nvPr/>
        </p:nvSpPr>
        <p:spPr>
          <a:xfrm>
            <a:off x="3288956" y="5201714"/>
            <a:ext cx="378542" cy="830997"/>
          </a:xfrm>
          <a:prstGeom prst="rect">
            <a:avLst/>
          </a:prstGeom>
          <a:noFill/>
        </p:spPr>
        <p:txBody>
          <a:bodyPr wrap="square" rtlCol="0">
            <a:spAutoFit/>
          </a:bodyPr>
          <a:lstStyle/>
          <a:p>
            <a:r>
              <a:rPr lang="en-AU" sz="4800" dirty="0"/>
              <a:t>,</a:t>
            </a:r>
          </a:p>
        </p:txBody>
      </p:sp>
      <p:sp>
        <p:nvSpPr>
          <p:cNvPr id="13" name="TextBox 12">
            <a:extLst>
              <a:ext uri="{FF2B5EF4-FFF2-40B4-BE49-F238E27FC236}">
                <a16:creationId xmlns:a16="http://schemas.microsoft.com/office/drawing/2014/main" id="{6D01E63A-841A-4999-B889-F281F5CE47AA}"/>
              </a:ext>
            </a:extLst>
          </p:cNvPr>
          <p:cNvSpPr txBox="1"/>
          <p:nvPr/>
        </p:nvSpPr>
        <p:spPr>
          <a:xfrm>
            <a:off x="3719641" y="5160792"/>
            <a:ext cx="1654717"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14" name="TextBox 13">
            <a:extLst>
              <a:ext uri="{FF2B5EF4-FFF2-40B4-BE49-F238E27FC236}">
                <a16:creationId xmlns:a16="http://schemas.microsoft.com/office/drawing/2014/main" id="{1DD3413E-B6C7-414A-804F-247F839D1264}"/>
              </a:ext>
            </a:extLst>
          </p:cNvPr>
          <p:cNvSpPr txBox="1"/>
          <p:nvPr/>
        </p:nvSpPr>
        <p:spPr>
          <a:xfrm>
            <a:off x="5285536" y="5201714"/>
            <a:ext cx="1458861" cy="830997"/>
          </a:xfrm>
          <a:prstGeom prst="rect">
            <a:avLst/>
          </a:prstGeom>
          <a:noFill/>
        </p:spPr>
        <p:txBody>
          <a:bodyPr wrap="square" rtlCol="0">
            <a:spAutoFit/>
          </a:bodyPr>
          <a:lstStyle/>
          <a:p>
            <a:r>
              <a:rPr lang="en-AU" sz="4800" dirty="0">
                <a:latin typeface="Century Gothic" panose="020B0502020202020204" pitchFamily="34" charset="0"/>
              </a:rPr>
              <a:t>very</a:t>
            </a:r>
          </a:p>
        </p:txBody>
      </p:sp>
      <p:sp>
        <p:nvSpPr>
          <p:cNvPr id="15" name="TextBox 14">
            <a:extLst>
              <a:ext uri="{FF2B5EF4-FFF2-40B4-BE49-F238E27FC236}">
                <a16:creationId xmlns:a16="http://schemas.microsoft.com/office/drawing/2014/main" id="{25346C30-649E-4D20-84CF-C936F367E7F1}"/>
              </a:ext>
            </a:extLst>
          </p:cNvPr>
          <p:cNvSpPr txBox="1"/>
          <p:nvPr/>
        </p:nvSpPr>
        <p:spPr>
          <a:xfrm>
            <a:off x="4903151" y="5204481"/>
            <a:ext cx="378542" cy="830997"/>
          </a:xfrm>
          <a:prstGeom prst="rect">
            <a:avLst/>
          </a:prstGeom>
          <a:noFill/>
        </p:spPr>
        <p:txBody>
          <a:bodyPr wrap="square" rtlCol="0">
            <a:spAutoFit/>
          </a:bodyPr>
          <a:lstStyle/>
          <a:p>
            <a:r>
              <a:rPr lang="en-AU" sz="4800" dirty="0"/>
              <a:t>,</a:t>
            </a:r>
          </a:p>
        </p:txBody>
      </p:sp>
    </p:spTree>
    <p:extLst>
      <p:ext uri="{BB962C8B-B14F-4D97-AF65-F5344CB8AC3E}">
        <p14:creationId xmlns:p14="http://schemas.microsoft.com/office/powerpoint/2010/main" val="150813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1000"/>
                                        <p:tgtEl>
                                          <p:spTgt spid="15"/>
                                        </p:tgtEl>
                                      </p:cBhvr>
                                    </p:animEffect>
                                    <p:anim calcmode="lin" valueType="num">
                                      <p:cBhvr>
                                        <p:cTn id="55" dur="1000" fill="hold"/>
                                        <p:tgtEl>
                                          <p:spTgt spid="15"/>
                                        </p:tgtEl>
                                        <p:attrNameLst>
                                          <p:attrName>ppt_x</p:attrName>
                                        </p:attrNameLst>
                                      </p:cBhvr>
                                      <p:tavLst>
                                        <p:tav tm="0">
                                          <p:val>
                                            <p:strVal val="#ppt_x"/>
                                          </p:val>
                                        </p:tav>
                                        <p:tav tm="100000">
                                          <p:val>
                                            <p:strVal val="#ppt_x"/>
                                          </p:val>
                                        </p:tav>
                                      </p:tavLst>
                                    </p:anim>
                                    <p:anim calcmode="lin" valueType="num">
                                      <p:cBhvr>
                                        <p:cTn id="5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fade">
                                      <p:cBhvr>
                                        <p:cTn id="68" dur="1000"/>
                                        <p:tgtEl>
                                          <p:spTgt spid="9"/>
                                        </p:tgtEl>
                                      </p:cBhvr>
                                    </p:animEffect>
                                    <p:anim calcmode="lin" valueType="num">
                                      <p:cBhvr>
                                        <p:cTn id="69" dur="1000" fill="hold"/>
                                        <p:tgtEl>
                                          <p:spTgt spid="9"/>
                                        </p:tgtEl>
                                        <p:attrNameLst>
                                          <p:attrName>ppt_x</p:attrName>
                                        </p:attrNameLst>
                                      </p:cBhvr>
                                      <p:tavLst>
                                        <p:tav tm="0">
                                          <p:val>
                                            <p:strVal val="#ppt_x"/>
                                          </p:val>
                                        </p:tav>
                                        <p:tav tm="100000">
                                          <p:val>
                                            <p:strVal val="#ppt_x"/>
                                          </p:val>
                                        </p:tav>
                                      </p:tavLst>
                                    </p:anim>
                                    <p:anim calcmode="lin" valueType="num">
                                      <p:cBhvr>
                                        <p:cTn id="7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fade">
                                      <p:cBhvr>
                                        <p:cTn id="75" dur="1000"/>
                                        <p:tgtEl>
                                          <p:spTgt spid="10"/>
                                        </p:tgtEl>
                                      </p:cBhvr>
                                    </p:animEffect>
                                    <p:anim calcmode="lin" valueType="num">
                                      <p:cBhvr>
                                        <p:cTn id="76" dur="1000" fill="hold"/>
                                        <p:tgtEl>
                                          <p:spTgt spid="10"/>
                                        </p:tgtEl>
                                        <p:attrNameLst>
                                          <p:attrName>ppt_x</p:attrName>
                                        </p:attrNameLst>
                                      </p:cBhvr>
                                      <p:tavLst>
                                        <p:tav tm="0">
                                          <p:val>
                                            <p:strVal val="#ppt_x"/>
                                          </p:val>
                                        </p:tav>
                                        <p:tav tm="100000">
                                          <p:val>
                                            <p:strVal val="#ppt_x"/>
                                          </p:val>
                                        </p:tav>
                                      </p:tavLst>
                                    </p:anim>
                                    <p:anim calcmode="lin" valueType="num">
                                      <p:cBhvr>
                                        <p:cTn id="7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fade">
                                      <p:cBhvr>
                                        <p:cTn id="82" dur="1000"/>
                                        <p:tgtEl>
                                          <p:spTgt spid="11"/>
                                        </p:tgtEl>
                                      </p:cBhvr>
                                    </p:animEffect>
                                    <p:anim calcmode="lin" valueType="num">
                                      <p:cBhvr>
                                        <p:cTn id="83" dur="1000" fill="hold"/>
                                        <p:tgtEl>
                                          <p:spTgt spid="11"/>
                                        </p:tgtEl>
                                        <p:attrNameLst>
                                          <p:attrName>ppt_x</p:attrName>
                                        </p:attrNameLst>
                                      </p:cBhvr>
                                      <p:tavLst>
                                        <p:tav tm="0">
                                          <p:val>
                                            <p:strVal val="#ppt_x"/>
                                          </p:val>
                                        </p:tav>
                                        <p:tav tm="100000">
                                          <p:val>
                                            <p:strVal val="#ppt_x"/>
                                          </p:val>
                                        </p:tav>
                                      </p:tavLst>
                                    </p:anim>
                                    <p:anim calcmode="lin" valueType="num">
                                      <p:cBhvr>
                                        <p:cTn id="8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8"/>
                                        </p:tgtEl>
                                        <p:attrNameLst>
                                          <p:attrName>style.visibility</p:attrName>
                                        </p:attrNameLst>
                                      </p:cBhvr>
                                      <p:to>
                                        <p:strVal val="visible"/>
                                      </p:to>
                                    </p:set>
                                    <p:animEffect transition="in" filter="fade">
                                      <p:cBhvr>
                                        <p:cTn id="89" dur="1000"/>
                                        <p:tgtEl>
                                          <p:spTgt spid="8"/>
                                        </p:tgtEl>
                                      </p:cBhvr>
                                    </p:animEffect>
                                    <p:anim calcmode="lin" valueType="num">
                                      <p:cBhvr>
                                        <p:cTn id="90" dur="1000" fill="hold"/>
                                        <p:tgtEl>
                                          <p:spTgt spid="8"/>
                                        </p:tgtEl>
                                        <p:attrNameLst>
                                          <p:attrName>ppt_x</p:attrName>
                                        </p:attrNameLst>
                                      </p:cBhvr>
                                      <p:tavLst>
                                        <p:tav tm="0">
                                          <p:val>
                                            <p:strVal val="#ppt_x"/>
                                          </p:val>
                                        </p:tav>
                                        <p:tav tm="100000">
                                          <p:val>
                                            <p:strVal val="#ppt_x"/>
                                          </p:val>
                                        </p:tav>
                                      </p:tavLst>
                                    </p:anim>
                                    <p:anim calcmode="lin" valueType="num">
                                      <p:cBhvr>
                                        <p:cTn id="9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5721B71-6C7B-4F0B-B3E3-118D7A23E041}"/>
              </a:ext>
            </a:extLst>
          </p:cNvPr>
          <p:cNvPicPr/>
          <p:nvPr/>
        </p:nvPicPr>
        <p:blipFill>
          <a:blip r:embed="rId2" cstate="print"/>
          <a:srcRect/>
          <a:stretch>
            <a:fillRect/>
          </a:stretch>
        </p:blipFill>
        <p:spPr bwMode="auto">
          <a:xfrm>
            <a:off x="1332411" y="1201782"/>
            <a:ext cx="8948057" cy="3135086"/>
          </a:xfrm>
          <a:prstGeom prst="rect">
            <a:avLst/>
          </a:prstGeom>
          <a:noFill/>
          <a:ln w="9525">
            <a:noFill/>
            <a:miter lim="800000"/>
            <a:headEnd/>
            <a:tailEnd/>
          </a:ln>
        </p:spPr>
      </p:pic>
      <p:sp>
        <p:nvSpPr>
          <p:cNvPr id="3" name="TextBox 2">
            <a:extLst>
              <a:ext uri="{FF2B5EF4-FFF2-40B4-BE49-F238E27FC236}">
                <a16:creationId xmlns:a16="http://schemas.microsoft.com/office/drawing/2014/main" id="{51CC76BC-16D5-4288-AF8C-667717CE4C24}"/>
              </a:ext>
            </a:extLst>
          </p:cNvPr>
          <p:cNvSpPr txBox="1"/>
          <p:nvPr/>
        </p:nvSpPr>
        <p:spPr>
          <a:xfrm>
            <a:off x="305850" y="5389265"/>
            <a:ext cx="1147353" cy="707886"/>
          </a:xfrm>
          <a:prstGeom prst="rect">
            <a:avLst/>
          </a:prstGeom>
          <a:noFill/>
        </p:spPr>
        <p:txBody>
          <a:bodyPr wrap="square" rtlCol="0">
            <a:spAutoFit/>
          </a:bodyPr>
          <a:lstStyle/>
          <a:p>
            <a:r>
              <a:rPr lang="en-AU" sz="4000" dirty="0">
                <a:latin typeface="Century Gothic" panose="020B0502020202020204" pitchFamily="34" charset="0"/>
              </a:rPr>
              <a:t>But</a:t>
            </a:r>
          </a:p>
        </p:txBody>
      </p:sp>
      <p:sp>
        <p:nvSpPr>
          <p:cNvPr id="4" name="TextBox 3">
            <a:extLst>
              <a:ext uri="{FF2B5EF4-FFF2-40B4-BE49-F238E27FC236}">
                <a16:creationId xmlns:a16="http://schemas.microsoft.com/office/drawing/2014/main" id="{156E6DF7-C1AA-4BB4-833F-A0186DC3BAF3}"/>
              </a:ext>
            </a:extLst>
          </p:cNvPr>
          <p:cNvSpPr txBox="1"/>
          <p:nvPr/>
        </p:nvSpPr>
        <p:spPr>
          <a:xfrm>
            <a:off x="1252239" y="5367162"/>
            <a:ext cx="3450791" cy="707886"/>
          </a:xfrm>
          <a:prstGeom prst="rect">
            <a:avLst/>
          </a:prstGeom>
          <a:noFill/>
        </p:spPr>
        <p:txBody>
          <a:bodyPr wrap="square" rtlCol="0">
            <a:spAutoFit/>
          </a:bodyPr>
          <a:lstStyle/>
          <a:p>
            <a:r>
              <a:rPr lang="en-AU" sz="4000" dirty="0">
                <a:latin typeface="Century Gothic" panose="020B0502020202020204" pitchFamily="34" charset="0"/>
              </a:rPr>
              <a:t>sometimes</a:t>
            </a:r>
          </a:p>
        </p:txBody>
      </p:sp>
      <p:sp>
        <p:nvSpPr>
          <p:cNvPr id="5" name="TextBox 4">
            <a:extLst>
              <a:ext uri="{FF2B5EF4-FFF2-40B4-BE49-F238E27FC236}">
                <a16:creationId xmlns:a16="http://schemas.microsoft.com/office/drawing/2014/main" id="{8F7C3269-7956-462B-A61F-832D5C0E34A4}"/>
              </a:ext>
            </a:extLst>
          </p:cNvPr>
          <p:cNvSpPr txBox="1"/>
          <p:nvPr/>
        </p:nvSpPr>
        <p:spPr>
          <a:xfrm>
            <a:off x="4086832" y="5367162"/>
            <a:ext cx="906995" cy="707886"/>
          </a:xfrm>
          <a:prstGeom prst="rect">
            <a:avLst/>
          </a:prstGeom>
          <a:noFill/>
        </p:spPr>
        <p:txBody>
          <a:bodyPr wrap="square" rtlCol="0">
            <a:spAutoFit/>
          </a:bodyPr>
          <a:lstStyle/>
          <a:p>
            <a:r>
              <a:rPr lang="en-AU" sz="4000" dirty="0">
                <a:latin typeface="Century Gothic" panose="020B0502020202020204" pitchFamily="34" charset="0"/>
              </a:rPr>
              <a:t>it</a:t>
            </a:r>
          </a:p>
        </p:txBody>
      </p:sp>
      <p:sp>
        <p:nvSpPr>
          <p:cNvPr id="6" name="TextBox 5">
            <a:extLst>
              <a:ext uri="{FF2B5EF4-FFF2-40B4-BE49-F238E27FC236}">
                <a16:creationId xmlns:a16="http://schemas.microsoft.com/office/drawing/2014/main" id="{A7D89EBF-B174-4227-9A3A-E1211EC09447}"/>
              </a:ext>
            </a:extLst>
          </p:cNvPr>
          <p:cNvSpPr txBox="1"/>
          <p:nvPr/>
        </p:nvSpPr>
        <p:spPr>
          <a:xfrm>
            <a:off x="4540330" y="5367164"/>
            <a:ext cx="1769030"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7" name="TextBox 6">
            <a:extLst>
              <a:ext uri="{FF2B5EF4-FFF2-40B4-BE49-F238E27FC236}">
                <a16:creationId xmlns:a16="http://schemas.microsoft.com/office/drawing/2014/main" id="{11230D57-B66A-46C7-A57E-1777BB24F8F1}"/>
              </a:ext>
            </a:extLst>
          </p:cNvPr>
          <p:cNvSpPr txBox="1"/>
          <p:nvPr/>
        </p:nvSpPr>
        <p:spPr>
          <a:xfrm>
            <a:off x="8445599" y="5389265"/>
            <a:ext cx="1498527" cy="707886"/>
          </a:xfrm>
          <a:prstGeom prst="rect">
            <a:avLst/>
          </a:prstGeom>
          <a:noFill/>
        </p:spPr>
        <p:txBody>
          <a:bodyPr wrap="square" rtlCol="0">
            <a:spAutoFit/>
          </a:bodyPr>
          <a:lstStyle/>
          <a:p>
            <a:r>
              <a:rPr lang="en-AU" sz="4000" dirty="0">
                <a:latin typeface="Century Gothic" panose="020B0502020202020204" pitchFamily="34" charset="0"/>
              </a:rPr>
              <a:t>and</a:t>
            </a:r>
          </a:p>
        </p:txBody>
      </p:sp>
      <p:sp>
        <p:nvSpPr>
          <p:cNvPr id="8" name="TextBox 7">
            <a:extLst>
              <a:ext uri="{FF2B5EF4-FFF2-40B4-BE49-F238E27FC236}">
                <a16:creationId xmlns:a16="http://schemas.microsoft.com/office/drawing/2014/main" id="{542BB7A4-E3C6-4D6F-9776-300295F3EAA6}"/>
              </a:ext>
            </a:extLst>
          </p:cNvPr>
          <p:cNvSpPr txBox="1"/>
          <p:nvPr/>
        </p:nvSpPr>
        <p:spPr>
          <a:xfrm>
            <a:off x="10727828" y="5318256"/>
            <a:ext cx="337872" cy="769441"/>
          </a:xfrm>
          <a:prstGeom prst="rect">
            <a:avLst/>
          </a:prstGeom>
          <a:noFill/>
        </p:spPr>
        <p:txBody>
          <a:bodyPr wrap="square" rtlCol="0">
            <a:spAutoFit/>
          </a:bodyPr>
          <a:lstStyle/>
          <a:p>
            <a:r>
              <a:rPr lang="en-AU" sz="4400" dirty="0">
                <a:latin typeface="Century Gothic" panose="020B0502020202020204" pitchFamily="34" charset="0"/>
              </a:rPr>
              <a:t>.</a:t>
            </a:r>
          </a:p>
        </p:txBody>
      </p:sp>
      <p:sp>
        <p:nvSpPr>
          <p:cNvPr id="12" name="TextBox 11">
            <a:extLst>
              <a:ext uri="{FF2B5EF4-FFF2-40B4-BE49-F238E27FC236}">
                <a16:creationId xmlns:a16="http://schemas.microsoft.com/office/drawing/2014/main" id="{085749A0-7915-4060-891E-41EB39A4A14B}"/>
              </a:ext>
            </a:extLst>
          </p:cNvPr>
          <p:cNvSpPr txBox="1"/>
          <p:nvPr/>
        </p:nvSpPr>
        <p:spPr>
          <a:xfrm>
            <a:off x="7165060" y="5381898"/>
            <a:ext cx="1600583"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13" name="TextBox 12">
            <a:extLst>
              <a:ext uri="{FF2B5EF4-FFF2-40B4-BE49-F238E27FC236}">
                <a16:creationId xmlns:a16="http://schemas.microsoft.com/office/drawing/2014/main" id="{D30D2CA5-D739-4ACA-A5BB-790406236110}"/>
              </a:ext>
            </a:extLst>
          </p:cNvPr>
          <p:cNvSpPr txBox="1"/>
          <p:nvPr/>
        </p:nvSpPr>
        <p:spPr>
          <a:xfrm>
            <a:off x="9624082" y="5367162"/>
            <a:ext cx="1600583" cy="707886"/>
          </a:xfrm>
          <a:prstGeom prst="rect">
            <a:avLst/>
          </a:prstGeom>
          <a:noFill/>
        </p:spPr>
        <p:txBody>
          <a:bodyPr wrap="square" rtlCol="0">
            <a:spAutoFit/>
          </a:bodyPr>
          <a:lstStyle/>
          <a:p>
            <a:r>
              <a:rPr lang="en-AU" sz="4000" dirty="0">
                <a:latin typeface="Century Gothic" panose="020B0502020202020204" pitchFamily="34" charset="0"/>
              </a:rPr>
              <a:t>rains</a:t>
            </a:r>
          </a:p>
        </p:txBody>
      </p:sp>
      <p:sp>
        <p:nvSpPr>
          <p:cNvPr id="14" name="TextBox 13">
            <a:extLst>
              <a:ext uri="{FF2B5EF4-FFF2-40B4-BE49-F238E27FC236}">
                <a16:creationId xmlns:a16="http://schemas.microsoft.com/office/drawing/2014/main" id="{1050AF8D-27A9-4C33-A29F-61F7CC47807E}"/>
              </a:ext>
            </a:extLst>
          </p:cNvPr>
          <p:cNvSpPr txBox="1"/>
          <p:nvPr/>
        </p:nvSpPr>
        <p:spPr>
          <a:xfrm>
            <a:off x="5842473" y="5379812"/>
            <a:ext cx="1280539" cy="707886"/>
          </a:xfrm>
          <a:prstGeom prst="rect">
            <a:avLst/>
          </a:prstGeom>
          <a:noFill/>
        </p:spPr>
        <p:txBody>
          <a:bodyPr wrap="square" rtlCol="0">
            <a:spAutoFit/>
          </a:bodyPr>
          <a:lstStyle/>
          <a:p>
            <a:r>
              <a:rPr lang="en-AU" sz="4000" dirty="0">
                <a:latin typeface="Century Gothic" panose="020B0502020202020204" pitchFamily="34" charset="0"/>
              </a:rPr>
              <a:t>and</a:t>
            </a:r>
          </a:p>
        </p:txBody>
      </p:sp>
    </p:spTree>
    <p:extLst>
      <p:ext uri="{BB962C8B-B14F-4D97-AF65-F5344CB8AC3E}">
        <p14:creationId xmlns:p14="http://schemas.microsoft.com/office/powerpoint/2010/main" val="128538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1000"/>
                                        <p:tgtEl>
                                          <p:spTgt spid="7"/>
                                        </p:tgtEl>
                                      </p:cBhvr>
                                    </p:animEffect>
                                    <p:anim calcmode="lin" valueType="num">
                                      <p:cBhvr>
                                        <p:cTn id="54" dur="1000" fill="hold"/>
                                        <p:tgtEl>
                                          <p:spTgt spid="7"/>
                                        </p:tgtEl>
                                        <p:attrNameLst>
                                          <p:attrName>ppt_x</p:attrName>
                                        </p:attrNameLst>
                                      </p:cBhvr>
                                      <p:tavLst>
                                        <p:tav tm="0">
                                          <p:val>
                                            <p:strVal val="#ppt_x"/>
                                          </p:val>
                                        </p:tav>
                                        <p:tav tm="100000">
                                          <p:val>
                                            <p:strVal val="#ppt_x"/>
                                          </p:val>
                                        </p:tav>
                                      </p:tavLst>
                                    </p:anim>
                                    <p:anim calcmode="lin" valueType="num">
                                      <p:cBhvr>
                                        <p:cTn id="5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1000"/>
                                        <p:tgtEl>
                                          <p:spTgt spid="8"/>
                                        </p:tgtEl>
                                      </p:cBhvr>
                                    </p:animEffect>
                                    <p:anim calcmode="lin" valueType="num">
                                      <p:cBhvr>
                                        <p:cTn id="68" dur="1000" fill="hold"/>
                                        <p:tgtEl>
                                          <p:spTgt spid="8"/>
                                        </p:tgtEl>
                                        <p:attrNameLst>
                                          <p:attrName>ppt_x</p:attrName>
                                        </p:attrNameLst>
                                      </p:cBhvr>
                                      <p:tavLst>
                                        <p:tav tm="0">
                                          <p:val>
                                            <p:strVal val="#ppt_x"/>
                                          </p:val>
                                        </p:tav>
                                        <p:tav tm="100000">
                                          <p:val>
                                            <p:strVal val="#ppt_x"/>
                                          </p:val>
                                        </p:tav>
                                      </p:tavLst>
                                    </p:anim>
                                    <p:anim calcmode="lin" valueType="num">
                                      <p:cBhvr>
                                        <p:cTn id="6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43BE49-E497-41EB-B51A-924149172129}"/>
              </a:ext>
            </a:extLst>
          </p:cNvPr>
          <p:cNvSpPr txBox="1"/>
          <p:nvPr/>
        </p:nvSpPr>
        <p:spPr>
          <a:xfrm>
            <a:off x="519403" y="974735"/>
            <a:ext cx="9339942" cy="338554"/>
          </a:xfrm>
          <a:prstGeom prst="rect">
            <a:avLst/>
          </a:prstGeom>
          <a:noFill/>
        </p:spPr>
        <p:txBody>
          <a:bodyPr wrap="square" rtlCol="0">
            <a:spAutoFit/>
          </a:bodyPr>
          <a:lstStyle/>
          <a:p>
            <a:r>
              <a:rPr lang="en-AU" sz="1600" b="1" dirty="0">
                <a:solidFill>
                  <a:srgbClr val="002060"/>
                </a:solidFill>
                <a:latin typeface="Calibri" panose="020F0502020204030204" pitchFamily="34" charset="0"/>
                <a:cs typeface="Calibri" panose="020F0502020204030204" pitchFamily="34" charset="0"/>
              </a:rPr>
              <a:t>Picture acknowledgements:</a:t>
            </a:r>
          </a:p>
        </p:txBody>
      </p:sp>
      <p:sp>
        <p:nvSpPr>
          <p:cNvPr id="4" name="Rectangle 3">
            <a:extLst>
              <a:ext uri="{FF2B5EF4-FFF2-40B4-BE49-F238E27FC236}">
                <a16:creationId xmlns:a16="http://schemas.microsoft.com/office/drawing/2014/main" id="{0033A236-DDB0-42BD-A921-6E68E733149E}"/>
              </a:ext>
            </a:extLst>
          </p:cNvPr>
          <p:cNvSpPr>
            <a:spLocks noChangeArrowheads="1"/>
          </p:cNvSpPr>
          <p:nvPr/>
        </p:nvSpPr>
        <p:spPr bwMode="auto">
          <a:xfrm>
            <a:off x="519404" y="3277080"/>
            <a:ext cx="10424821"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Project team</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Vicki Hambling, Lorraine Hatcher-Friel, Sue Paull, </a:t>
            </a:r>
            <a:r>
              <a:rPr kumimoji="0" lang="en-AU" altLang="en-US" sz="1600" b="0" i="0" u="none" strike="noStrike" cap="none" normalizeH="0" baseline="0" dirty="0" err="1">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Madelena</a:t>
            </a: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 Scott, Mary Wallace, Visual Domain</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Acknowledgements</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The Project Team would like to thank the AMEP Service Providers and practitioners who participated in the trial and gave valuable feedback.</a:t>
            </a:r>
            <a:endParaRPr kumimoji="0" lang="en-AU" altLang="en-US" sz="1600" b="0" i="0" u="none" strike="noStrike" cap="none" normalizeH="0" baseline="0" dirty="0">
              <a:ln>
                <a:noFill/>
              </a:ln>
              <a:solidFill>
                <a:srgbClr val="00206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6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895D2F29-2FC0-4BE7-A9A4-F0F9EF6AFB30}"/>
              </a:ext>
            </a:extLst>
          </p:cNvPr>
          <p:cNvSpPr>
            <a:spLocks noChangeArrowheads="1"/>
          </p:cNvSpPr>
          <p:nvPr/>
        </p:nvSpPr>
        <p:spPr bwMode="auto">
          <a:xfrm>
            <a:off x="671804" y="60984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6" name="Table 5">
            <a:extLst>
              <a:ext uri="{FF2B5EF4-FFF2-40B4-BE49-F238E27FC236}">
                <a16:creationId xmlns:a16="http://schemas.microsoft.com/office/drawing/2014/main" id="{DF85B5DF-EDE3-4576-BA24-99DD6D872E70}"/>
              </a:ext>
            </a:extLst>
          </p:cNvPr>
          <p:cNvGraphicFramePr>
            <a:graphicFrameLocks noGrp="1"/>
          </p:cNvGraphicFramePr>
          <p:nvPr>
            <p:extLst>
              <p:ext uri="{D42A27DB-BD31-4B8C-83A1-F6EECF244321}">
                <p14:modId xmlns:p14="http://schemas.microsoft.com/office/powerpoint/2010/main" val="4032704312"/>
              </p:ext>
            </p:extLst>
          </p:nvPr>
        </p:nvGraphicFramePr>
        <p:xfrm>
          <a:off x="519403" y="1397544"/>
          <a:ext cx="10958221" cy="683103"/>
        </p:xfrm>
        <a:graphic>
          <a:graphicData uri="http://schemas.openxmlformats.org/drawingml/2006/table">
            <a:tbl>
              <a:tblPr firstRow="1" firstCol="1" bandRow="1">
                <a:tableStyleId>{5DA37D80-6434-44D0-A028-1B22A696006F}</a:tableStyleId>
              </a:tblPr>
              <a:tblGrid>
                <a:gridCol w="3452522">
                  <a:extLst>
                    <a:ext uri="{9D8B030D-6E8A-4147-A177-3AD203B41FA5}">
                      <a16:colId xmlns:a16="http://schemas.microsoft.com/office/drawing/2014/main" val="2941099921"/>
                    </a:ext>
                  </a:extLst>
                </a:gridCol>
                <a:gridCol w="7505699">
                  <a:extLst>
                    <a:ext uri="{9D8B030D-6E8A-4147-A177-3AD203B41FA5}">
                      <a16:colId xmlns:a16="http://schemas.microsoft.com/office/drawing/2014/main" val="3446996104"/>
                    </a:ext>
                  </a:extLst>
                </a:gridCol>
              </a:tblGrid>
              <a:tr h="683103">
                <a:tc>
                  <a:txBody>
                    <a:bodyPr/>
                    <a:lstStyle/>
                    <a:p>
                      <a:pPr>
                        <a:lnSpc>
                          <a:spcPct val="107000"/>
                        </a:lnSpc>
                        <a:spcBef>
                          <a:spcPts val="100"/>
                        </a:spcBef>
                        <a:spcAft>
                          <a:spcPts val="200"/>
                        </a:spcAft>
                      </a:pPr>
                      <a:r>
                        <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Australia on the globe</a:t>
                      </a:r>
                    </a:p>
                  </a:txBody>
                  <a:tcPr marL="68580" marR="6858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nSpc>
                          <a:spcPct val="107000"/>
                        </a:lnSpc>
                        <a:spcAft>
                          <a:spcPts val="800"/>
                        </a:spcAft>
                      </a:pPr>
                      <a:r>
                        <a:rPr lang="en-AU" sz="1400" b="0">
                          <a:solidFill>
                            <a:srgbClr val="002060"/>
                          </a:solidFill>
                          <a:latin typeface="Calibri" panose="020F0502020204030204" pitchFamily="34" charset="0"/>
                          <a:cs typeface="Calibri" panose="020F0502020204030204" pitchFamily="34" charset="0"/>
                          <a:hlinkClick r:id="rId2" tooltip="http://commons.wikimedia.org/wiki/File:Australia_on_the_globe_(Australia_centered).svg">
                            <a:extLst>
                              <a:ext uri="{A12FA001-AC4F-418D-AE19-62706E023703}">
                                <ahyp:hlinkClr xmlns:ahyp="http://schemas.microsoft.com/office/drawing/2018/hyperlinkcolor" val="tx"/>
                              </a:ext>
                            </a:extLst>
                          </a:hlinkClick>
                        </a:rPr>
                        <a:t>This </a:t>
                      </a:r>
                      <a:r>
                        <a:rPr lang="en-AU" sz="1400" b="0" dirty="0">
                          <a:solidFill>
                            <a:srgbClr val="002060"/>
                          </a:solidFill>
                          <a:latin typeface="Calibri" panose="020F0502020204030204" pitchFamily="34" charset="0"/>
                          <a:cs typeface="Calibri" panose="020F0502020204030204" pitchFamily="34" charset="0"/>
                          <a:hlinkClick r:id="rId2" tooltip="http://commons.wikimedia.org/wiki/File:Australia_on_the_globe_(Australia_centered).svg">
                            <a:extLst>
                              <a:ext uri="{A12FA001-AC4F-418D-AE19-62706E023703}">
                                <ahyp:hlinkClr xmlns:ahyp="http://schemas.microsoft.com/office/drawing/2018/hyperlinkcolor" val="tx"/>
                              </a:ext>
                            </a:extLst>
                          </a:hlinkClick>
                        </a:rPr>
                        <a:t>Photo</a:t>
                      </a:r>
                      <a:r>
                        <a:rPr lang="en-AU" sz="1400" b="0" dirty="0">
                          <a:solidFill>
                            <a:srgbClr val="002060"/>
                          </a:solidFill>
                          <a:latin typeface="Calibri" panose="020F0502020204030204" pitchFamily="34" charset="0"/>
                          <a:cs typeface="Calibri" panose="020F0502020204030204" pitchFamily="34" charset="0"/>
                        </a:rPr>
                        <a:t> by Unknown Author is licensed under </a:t>
                      </a:r>
                      <a:r>
                        <a:rPr lang="en-AU" sz="1400" b="0" dirty="0">
                          <a:solidFill>
                            <a:srgbClr val="002060"/>
                          </a:solidFill>
                          <a:latin typeface="Calibri" panose="020F0502020204030204" pitchFamily="34" charset="0"/>
                          <a:cs typeface="Calibri" panose="020F0502020204030204" pitchFamily="34" charset="0"/>
                          <a:hlinkClick r:id="rId2" tooltip="https://creativecommons.org/licenses/by-sa/3.0/">
                            <a:extLst>
                              <a:ext uri="{A12FA001-AC4F-418D-AE19-62706E023703}">
                                <ahyp:hlinkClr xmlns:ahyp="http://schemas.microsoft.com/office/drawing/2018/hyperlinkcolor" val="tx"/>
                              </a:ext>
                            </a:extLst>
                          </a:hlinkClick>
                        </a:rPr>
                        <a:t>CC BY-SA</a:t>
                      </a:r>
                      <a:endParaRPr lang="en-AU"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1662019039"/>
                  </a:ext>
                </a:extLst>
              </a:tr>
            </a:tbl>
          </a:graphicData>
        </a:graphic>
      </p:graphicFrame>
    </p:spTree>
    <p:extLst>
      <p:ext uri="{BB962C8B-B14F-4D97-AF65-F5344CB8AC3E}">
        <p14:creationId xmlns:p14="http://schemas.microsoft.com/office/powerpoint/2010/main" val="507442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65" y="545690"/>
            <a:ext cx="11592232" cy="5456903"/>
          </a:xfrm>
        </p:spPr>
        <p:txBody>
          <a:bodyPr>
            <a:normAutofit fontScale="85000" lnSpcReduction="20000"/>
          </a:bodyPr>
          <a:lstStyle/>
          <a:p>
            <a:pPr marL="45720" indent="0">
              <a:buNone/>
            </a:pPr>
            <a:r>
              <a:rPr lang="en-AU" sz="1900" dirty="0">
                <a:latin typeface="Calibri" panose="020F0502020204030204" pitchFamily="34" charset="0"/>
                <a:cs typeface="Calibri" panose="020F0502020204030204" pitchFamily="34" charset="0"/>
              </a:rPr>
              <a:t>This Floods Teaching Material is licensed under a Creative Commons Attribution-</a:t>
            </a:r>
            <a:r>
              <a:rPr lang="en-AU" sz="1900" dirty="0" err="1">
                <a:latin typeface="Calibri" panose="020F0502020204030204" pitchFamily="34" charset="0"/>
                <a:cs typeface="Calibri" panose="020F0502020204030204" pitchFamily="34" charset="0"/>
              </a:rPr>
              <a:t>NoDerivs</a:t>
            </a:r>
            <a:r>
              <a:rPr lang="en-AU" sz="1900" dirty="0">
                <a:latin typeface="Calibri" panose="020F0502020204030204" pitchFamily="34" charset="0"/>
                <a:cs typeface="Calibri" panose="020F0502020204030204" pitchFamily="34" charset="0"/>
              </a:rPr>
              <a:t> 3.0 Australia licence (More information is available </a:t>
            </a:r>
            <a:r>
              <a:rPr lang="en-AU" sz="1900" u="sng" dirty="0">
                <a:latin typeface="Calibri" panose="020F0502020204030204" pitchFamily="34" charset="0"/>
                <a:cs typeface="Calibri" panose="020F0502020204030204" pitchFamily="34" charset="0"/>
                <a:hlinkClick r:id="rId2"/>
              </a:rPr>
              <a:t>here</a:t>
            </a:r>
            <a:r>
              <a:rPr lang="en-AU" sz="1900" dirty="0">
                <a:latin typeface="Calibri" panose="020F0502020204030204" pitchFamily="34" charset="0"/>
                <a:cs typeface="Calibri" panose="020F0502020204030204" pitchFamily="34" charset="0"/>
              </a:rPr>
              <a:t>). You are free to use, copy and distribute to anyone in its original form as long as you attribute Department of Home Affairs as the author and you license any derivative work you make available under the same licence.</a:t>
            </a:r>
          </a:p>
          <a:p>
            <a:pPr marL="45720" indent="0">
              <a:buNone/>
            </a:pP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 With the exception of the Commonwealth Coat of Arms, the department’s logo, any material protected by a trade mark and where otherwise noted all material presented in this document is provided under a Creative Commons Attribution 4.0 International (</a:t>
            </a:r>
            <a:r>
              <a:rPr lang="en-AU" sz="1900" dirty="0">
                <a:latin typeface="Calibri" panose="020F0502020204030204" pitchFamily="34" charset="0"/>
                <a:cs typeface="Calibri" panose="020F0502020204030204" pitchFamily="34" charset="0"/>
                <a:hlinkClick r:id="rId3"/>
              </a:rPr>
              <a:t>https://creativecommons.org/licenses/by/4.0/</a:t>
            </a:r>
            <a:r>
              <a:rPr lang="en-AU" sz="1900" dirty="0">
                <a:latin typeface="Calibri" panose="020F0502020204030204" pitchFamily="34" charset="0"/>
                <a:cs typeface="Calibri" panose="020F0502020204030204" pitchFamily="34" charset="0"/>
              </a:rPr>
              <a:t>) licence.</a:t>
            </a:r>
          </a:p>
          <a:p>
            <a:pPr marL="45720" indent="0">
              <a:buNone/>
            </a:pPr>
            <a:r>
              <a:rPr lang="en-AU" sz="1900" dirty="0">
                <a:latin typeface="Calibri" panose="020F0502020204030204" pitchFamily="34" charset="0"/>
                <a:cs typeface="Calibri" panose="020F0502020204030204" pitchFamily="34" charset="0"/>
              </a:rPr>
              <a:t>The details of the relevant licence conditions are available on the Creative Commons website (accessible using the links provided) as is the full legal code for the CC BY 4.0 licence (</a:t>
            </a:r>
            <a:r>
              <a:rPr lang="en-AU" sz="1900" dirty="0">
                <a:latin typeface="Calibri" panose="020F0502020204030204" pitchFamily="34" charset="0"/>
                <a:cs typeface="Calibri" panose="020F0502020204030204" pitchFamily="34" charset="0"/>
                <a:hlinkClick r:id="rId4"/>
              </a:rPr>
              <a:t>https://creativecommons.org/licenses/by/4.0/legalcode</a:t>
            </a:r>
            <a:r>
              <a:rPr lang="en-AU" sz="1900" dirty="0">
                <a:latin typeface="Calibri" panose="020F0502020204030204" pitchFamily="34" charset="0"/>
                <a:cs typeface="Calibri" panose="020F0502020204030204" pitchFamily="34" charset="0"/>
              </a:rPr>
              <a:t>).</a:t>
            </a:r>
          </a:p>
          <a:p>
            <a:pPr marL="45720" indent="0">
              <a:buNone/>
            </a:pPr>
            <a:r>
              <a:rPr lang="en-AU" sz="1900" dirty="0">
                <a:latin typeface="Calibri" panose="020F0502020204030204" pitchFamily="34" charset="0"/>
                <a:cs typeface="Calibri" panose="020F0502020204030204" pitchFamily="34" charset="0"/>
              </a:rPr>
              <a:t>Use of all or part of this document must include the following attribution:-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As far as practicable, material for which the copyright is owned by a third party will be clearly labelled. The department has made all reasonable efforts to ensure that this material has been reproduced in this document with the full consent of the copyright owners.</a:t>
            </a:r>
          </a:p>
          <a:p>
            <a:pPr marL="45720" indent="0">
              <a:buNone/>
            </a:pPr>
            <a:r>
              <a:rPr lang="en-AU" sz="1900" dirty="0">
                <a:latin typeface="Calibri" panose="020F0502020204030204" pitchFamily="34" charset="0"/>
                <a:cs typeface="Calibri" panose="020F0502020204030204" pitchFamily="34" charset="0"/>
              </a:rPr>
              <a:t>Copyright requests and enquiries concerning usage not addressed by the CC BY 4.0 licence should be addressed to:</a:t>
            </a:r>
          </a:p>
          <a:p>
            <a:pPr marL="45720" indent="0">
              <a:buNone/>
            </a:pPr>
            <a:r>
              <a:rPr lang="en-AU" sz="1900" dirty="0">
                <a:latin typeface="Calibri" panose="020F0502020204030204" pitchFamily="34" charset="0"/>
                <a:cs typeface="Calibri" panose="020F0502020204030204" pitchFamily="34" charset="0"/>
                <a:hlinkClick r:id="rId5"/>
              </a:rPr>
              <a:t>comms@homeaffairs.gov.au</a:t>
            </a:r>
            <a:r>
              <a:rPr lang="en-AU" sz="1900" dirty="0">
                <a:latin typeface="Calibri" panose="020F0502020204030204" pitchFamily="34" charset="0"/>
                <a:cs typeface="Calibri" panose="020F0502020204030204" pitchFamily="34" charset="0"/>
              </a:rPr>
              <a:t> at the Department of Home Affairs.</a:t>
            </a:r>
          </a:p>
          <a:p>
            <a:pPr marL="45720" indent="0">
              <a:buNone/>
            </a:pPr>
            <a:r>
              <a:rPr lang="en-AU" sz="1900" dirty="0">
                <a:latin typeface="Calibri" panose="020F0502020204030204" pitchFamily="34" charset="0"/>
                <a:cs typeface="Calibri" panose="020F0502020204030204" pitchFamily="34" charset="0"/>
              </a:rPr>
              <a:t>The terms of use for the Commonwealth Coat of Arms are available from the </a:t>
            </a:r>
            <a:r>
              <a:rPr lang="en-AU" sz="1900" dirty="0">
                <a:latin typeface="Calibri" panose="020F0502020204030204" pitchFamily="34" charset="0"/>
                <a:cs typeface="Calibri" panose="020F0502020204030204" pitchFamily="34" charset="0"/>
                <a:hlinkClick r:id="rId6"/>
              </a:rPr>
              <a:t>It's an Honour</a:t>
            </a:r>
            <a:r>
              <a:rPr lang="en-AU" sz="1900" dirty="0">
                <a:latin typeface="Calibri" panose="020F0502020204030204" pitchFamily="34" charset="0"/>
                <a:cs typeface="Calibri" panose="020F0502020204030204" pitchFamily="34" charset="0"/>
              </a:rPr>
              <a:t> website.</a:t>
            </a:r>
          </a:p>
          <a:p>
            <a:pPr marL="45720" indent="0">
              <a:buNone/>
            </a:pPr>
            <a:r>
              <a:rPr lang="en-AU" sz="1900" dirty="0">
                <a:latin typeface="Calibri" panose="020F0502020204030204" pitchFamily="34" charset="0"/>
                <a:cs typeface="Calibri" panose="020F0502020204030204" pitchFamily="34" charset="0"/>
              </a:rPr>
              <a:t>Where a copyright owner, other than the Commonwealth, is identified with respect to this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material, please contact that third party copyright owner directly to seek permission.</a:t>
            </a:r>
          </a:p>
          <a:p>
            <a:pPr marL="45720" indent="0">
              <a:buNone/>
            </a:pPr>
            <a:endParaRPr lang="en-AU" sz="1600" dirty="0">
              <a:latin typeface="Calibri" panose="020F0502020204030204" pitchFamily="34" charset="0"/>
              <a:cs typeface="Calibri" panose="020F0502020204030204" pitchFamily="34" charset="0"/>
            </a:endParaRPr>
          </a:p>
        </p:txBody>
      </p:sp>
      <p:pic>
        <p:nvPicPr>
          <p:cNvPr id="7" name="Picture 6"/>
          <p:cNvPicPr/>
          <p:nvPr/>
        </p:nvPicPr>
        <p:blipFill>
          <a:blip r:embed="rId7">
            <a:extLst>
              <a:ext uri="{28A0092B-C50C-407E-A947-70E740481C1C}">
                <a14:useLocalDpi xmlns:a14="http://schemas.microsoft.com/office/drawing/2010/main" val="0"/>
              </a:ext>
            </a:extLst>
          </a:blip>
          <a:srcRect/>
          <a:stretch>
            <a:fillRect/>
          </a:stretch>
        </p:blipFill>
        <p:spPr bwMode="auto">
          <a:xfrm>
            <a:off x="3564125" y="1135282"/>
            <a:ext cx="965200" cy="342900"/>
          </a:xfrm>
          <a:prstGeom prst="rect">
            <a:avLst/>
          </a:prstGeom>
          <a:noFill/>
        </p:spPr>
      </p:pic>
      <p:pic>
        <p:nvPicPr>
          <p:cNvPr id="8" name="Picture 7" descr="A picture containing graphical user interface&#10;&#10;Description automatically generated"/>
          <p:cNvPicPr/>
          <p:nvPr/>
        </p:nvPicPr>
        <p:blipFill>
          <a:blip r:embed="rId8">
            <a:extLst>
              <a:ext uri="{28A0092B-C50C-407E-A947-70E740481C1C}">
                <a14:useLocalDpi xmlns:a14="http://schemas.microsoft.com/office/drawing/2010/main" val="0"/>
              </a:ext>
            </a:extLst>
          </a:blip>
          <a:stretch>
            <a:fillRect/>
          </a:stretch>
        </p:blipFill>
        <p:spPr bwMode="auto">
          <a:xfrm>
            <a:off x="8771386" y="6045455"/>
            <a:ext cx="1392555" cy="514350"/>
          </a:xfrm>
          <a:prstGeom prst="rect">
            <a:avLst/>
          </a:prstGeom>
          <a:noFill/>
          <a:ln w="9525">
            <a:noFill/>
            <a:miter lim="800000"/>
            <a:headEnd/>
            <a:tailEnd/>
          </a:ln>
        </p:spPr>
      </p:pic>
      <p:pic>
        <p:nvPicPr>
          <p:cNvPr id="9" name="Picture 8" descr="Logo, company name&#10;&#10;Description automatically generated"/>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707022" y="5631118"/>
            <a:ext cx="1209675" cy="971550"/>
          </a:xfrm>
          <a:prstGeom prst="rect">
            <a:avLst/>
          </a:prstGeom>
          <a:noFill/>
          <a:ln w="9525">
            <a:noFill/>
            <a:miter lim="800000"/>
            <a:headEnd/>
            <a:tailEnd/>
          </a:ln>
        </p:spPr>
      </p:pic>
    </p:spTree>
    <p:extLst>
      <p:ext uri="{BB962C8B-B14F-4D97-AF65-F5344CB8AC3E}">
        <p14:creationId xmlns:p14="http://schemas.microsoft.com/office/powerpoint/2010/main" val="669792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TotalTime>
  <Words>421</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Georgia</vt:lpstr>
      <vt:lpstr>Ocean 16x9</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Australia</dc:title>
  <dc:creator>Susan Paull</dc:creator>
  <cp:lastModifiedBy>Mary Wallace</cp:lastModifiedBy>
  <cp:revision>16</cp:revision>
  <dcterms:created xsi:type="dcterms:W3CDTF">2021-07-24T03:34:56Z</dcterms:created>
  <dcterms:modified xsi:type="dcterms:W3CDTF">2023-05-26T02:36:49Z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