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18"/>
  </p:notesMasterIdLst>
  <p:handoutMasterIdLst>
    <p:handoutMasterId r:id="rId19"/>
  </p:handoutMasterIdLst>
  <p:sldIdLst>
    <p:sldId id="329" r:id="rId2"/>
    <p:sldId id="267" r:id="rId3"/>
    <p:sldId id="313" r:id="rId4"/>
    <p:sldId id="312" r:id="rId5"/>
    <p:sldId id="314" r:id="rId6"/>
    <p:sldId id="315" r:id="rId7"/>
    <p:sldId id="316" r:id="rId8"/>
    <p:sldId id="318" r:id="rId9"/>
    <p:sldId id="319" r:id="rId10"/>
    <p:sldId id="320" r:id="rId11"/>
    <p:sldId id="321" r:id="rId12"/>
    <p:sldId id="322" r:id="rId13"/>
    <p:sldId id="323" r:id="rId14"/>
    <p:sldId id="324" r:id="rId15"/>
    <p:sldId id="328" r:id="rId16"/>
    <p:sldId id="33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123" d="100"/>
          <a:sy n="123" d="100"/>
        </p:scale>
        <p:origin x="108" y="19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8765"/>
    </p:cViewPr>
  </p:sorterViewPr>
  <p:notesViewPr>
    <p:cSldViewPr snapToGrid="0">
      <p:cViewPr varScale="1">
        <p:scale>
          <a:sx n="63" d="100"/>
          <a:sy n="63" d="100"/>
        </p:scale>
        <p:origin x="198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Wallace" userId="de059430-aef8-479a-aa47-b00307df2e5c" providerId="ADAL" clId="{EA228AB6-20A3-4E01-9175-F1EFE8D909F8}"/>
    <pc:docChg chg="undo custSel modSld">
      <pc:chgData name="Mary Wallace" userId="de059430-aef8-479a-aa47-b00307df2e5c" providerId="ADAL" clId="{EA228AB6-20A3-4E01-9175-F1EFE8D909F8}" dt="2023-05-26T02:49:02.284" v="11" actId="255"/>
      <pc:docMkLst>
        <pc:docMk/>
      </pc:docMkLst>
      <pc:sldChg chg="modSp mod">
        <pc:chgData name="Mary Wallace" userId="de059430-aef8-479a-aa47-b00307df2e5c" providerId="ADAL" clId="{EA228AB6-20A3-4E01-9175-F1EFE8D909F8}" dt="2023-05-26T02:49:02.284" v="11" actId="255"/>
        <pc:sldMkLst>
          <pc:docMk/>
          <pc:sldMk cId="1747369378" sldId="328"/>
        </pc:sldMkLst>
        <pc:graphicFrameChg chg="modGraphic">
          <ac:chgData name="Mary Wallace" userId="de059430-aef8-479a-aa47-b00307df2e5c" providerId="ADAL" clId="{EA228AB6-20A3-4E01-9175-F1EFE8D909F8}" dt="2023-05-26T02:49:02.284" v="11" actId="255"/>
          <ac:graphicFrameMkLst>
            <pc:docMk/>
            <pc:sldMk cId="1747369378" sldId="328"/>
            <ac:graphicFrameMk id="6" creationId="{31D6E014-0FD0-43CC-A811-5619C0304911}"/>
          </ac:graphicFrameMkLst>
        </pc:graphicFrameChg>
      </pc:sldChg>
      <pc:sldChg chg="modSp mod">
        <pc:chgData name="Mary Wallace" userId="de059430-aef8-479a-aa47-b00307df2e5c" providerId="ADAL" clId="{EA228AB6-20A3-4E01-9175-F1EFE8D909F8}" dt="2023-05-26T02:36:24.393" v="2" actId="1076"/>
        <pc:sldMkLst>
          <pc:docMk/>
          <pc:sldMk cId="3212637713" sldId="331"/>
        </pc:sldMkLst>
        <pc:picChg chg="mod">
          <ac:chgData name="Mary Wallace" userId="de059430-aef8-479a-aa47-b00307df2e5c" providerId="ADAL" clId="{EA228AB6-20A3-4E01-9175-F1EFE8D909F8}" dt="2023-05-26T02:36:24.393" v="2" actId="1076"/>
          <ac:picMkLst>
            <pc:docMk/>
            <pc:sldMk cId="3212637713" sldId="331"/>
            <ac:picMk id="7"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71268B-8AC2-4239-8FAF-7C144C210720}" type="datetimeFigureOut">
              <a:rPr lang="en-US"/>
              <a:t>5/26/2023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2BA2C8-71FC-43D0-BD87-0547616971FA}" type="slidenum">
              <a:rPr/>
              <a:t>‹#›</a:t>
            </a:fld>
            <a:endParaRPr/>
          </a:p>
        </p:txBody>
      </p:sp>
    </p:spTree>
    <p:extLst>
      <p:ext uri="{BB962C8B-B14F-4D97-AF65-F5344CB8AC3E}">
        <p14:creationId xmlns:p14="http://schemas.microsoft.com/office/powerpoint/2010/main" val="3729213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D8362-6D63-40AC-BAA9-90C3AE6D5875}" type="datetimeFigureOut">
              <a:rPr lang="en-US"/>
              <a:t>5/26/2023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39446-6953-447E-A4E3-E7CFBF870046}" type="slidenum">
              <a:rPr/>
              <a:t>‹#›</a:t>
            </a:fld>
            <a:endParaRPr/>
          </a:p>
        </p:txBody>
      </p:sp>
    </p:spTree>
    <p:extLst>
      <p:ext uri="{BB962C8B-B14F-4D97-AF65-F5344CB8AC3E}">
        <p14:creationId xmlns:p14="http://schemas.microsoft.com/office/powerpoint/2010/main" val="142392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water3"/>
          <p:cNvSpPr/>
          <p:nvPr/>
        </p:nvSpPr>
        <p:spPr bwMode="gray">
          <a:xfrm>
            <a:off x="2552" y="5243129"/>
            <a:ext cx="12188952" cy="1614871"/>
          </a:xfrm>
          <a:prstGeom prst="rect">
            <a:avLst/>
          </a:prstGeom>
          <a:gradFill>
            <a:gsLst>
              <a:gs pos="833">
                <a:schemeClr val="accent2">
                  <a:lumMod val="60000"/>
                  <a:lumOff val="40000"/>
                  <a:alpha val="38000"/>
                </a:schemeClr>
              </a:gs>
              <a:gs pos="23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sky"/>
          <p:cNvSpPr/>
          <p:nvPr/>
        </p:nvSpPr>
        <p:spPr bwMode="white">
          <a:xfrm>
            <a:off x="2552" y="0"/>
            <a:ext cx="12188952" cy="5334000"/>
          </a:xfrm>
          <a:prstGeom prst="rect">
            <a:avLst/>
          </a:prstGeom>
          <a:gradFill>
            <a:gsLst>
              <a:gs pos="0">
                <a:schemeClr val="accent2">
                  <a:lumMod val="60000"/>
                  <a:lumOff val="40000"/>
                  <a:alpha val="80000"/>
                </a:schemeClr>
              </a:gs>
              <a:gs pos="99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water2"/>
          <p:cNvPicPr>
            <a:picLocks noChangeAspect="1"/>
          </p:cNvPicPr>
          <p:nvPr/>
        </p:nvPicPr>
        <p:blipFill rotWithShape="1">
          <a:blip r:embed="rId2" cstate="print">
            <a:extLst>
              <a:ext uri="{28A0092B-C50C-407E-A947-70E740481C1C}">
                <a14:useLocalDpi xmlns:a14="http://schemas.microsoft.com/office/drawing/2010/main" val="0"/>
              </a:ext>
            </a:extLst>
          </a:blip>
          <a:srcRect l="2674" r="9901"/>
          <a:stretch/>
        </p:blipFill>
        <p:spPr bwMode="ltGray">
          <a:xfrm>
            <a:off x="-1425" y="5497897"/>
            <a:ext cx="12188952" cy="463209"/>
          </a:xfrm>
          <a:prstGeom prst="rect">
            <a:avLst/>
          </a:prstGeom>
          <a:noFill/>
          <a:ln>
            <a:noFill/>
          </a:ln>
        </p:spPr>
      </p:pic>
      <p:pic>
        <p:nvPicPr>
          <p:cNvPr id="7" name="water1"/>
          <p:cNvPicPr>
            <a:picLocks noChangeAspect="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221111"/>
            <a:ext cx="12188952" cy="268288"/>
          </a:xfrm>
          <a:prstGeom prst="rect">
            <a:avLst/>
          </a:prstGeom>
          <a:noFill/>
          <a:ln>
            <a:noFill/>
          </a:ln>
        </p:spPr>
      </p:pic>
      <p:sp>
        <p:nvSpPr>
          <p:cNvPr id="8" name="Rectangle 7"/>
          <p:cNvSpPr/>
          <p:nvPr/>
        </p:nvSpPr>
        <p:spPr>
          <a:xfrm>
            <a:off x="-1425" y="5961106"/>
            <a:ext cx="12188952" cy="896846"/>
          </a:xfrm>
          <a:prstGeom prst="rect">
            <a:avLst/>
          </a:prstGeom>
          <a:gradFill>
            <a:gsLst>
              <a:gs pos="25000">
                <a:schemeClr val="accent6">
                  <a:lumMod val="60000"/>
                  <a:lumOff val="40000"/>
                  <a:alpha val="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305872" y="1309047"/>
            <a:ext cx="9602789" cy="2667000"/>
          </a:xfrm>
        </p:spPr>
        <p:txBody>
          <a:bodyPr anchor="b">
            <a:noAutofit/>
          </a:bodyPr>
          <a:lstStyle>
            <a:lvl1pPr algn="ctr">
              <a:defRPr sz="6000"/>
            </a:lvl1pPr>
          </a:lstStyle>
          <a:p>
            <a:r>
              <a:rPr lang="en-US"/>
              <a:t>Click to edit Master title style</a:t>
            </a:r>
            <a:endParaRPr/>
          </a:p>
        </p:txBody>
      </p:sp>
      <p:sp>
        <p:nvSpPr>
          <p:cNvPr id="3" name="Subtitle 2"/>
          <p:cNvSpPr>
            <a:spLocks noGrp="1"/>
          </p:cNvSpPr>
          <p:nvPr>
            <p:ph type="subTitle" idx="1"/>
          </p:nvPr>
        </p:nvSpPr>
        <p:spPr>
          <a:xfrm>
            <a:off x="1305872" y="4038600"/>
            <a:ext cx="9601200" cy="990600"/>
          </a:xfrm>
        </p:spPr>
        <p:txBody>
          <a:bodyPr>
            <a:normAutofit/>
          </a:bodyPr>
          <a:lstStyle>
            <a:lvl1pPr marL="0" indent="0" algn="ctr">
              <a:spcBef>
                <a:spcPts val="0"/>
              </a:spcBef>
              <a:buNone/>
              <a:defRPr sz="1800" cap="all" baseline="0">
                <a:solidFill>
                  <a:schemeClr val="accent2">
                    <a:lumMod val="7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2942361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5F4E5243-F52A-4D37-9694-EB26C6C31910}" type="datetime1">
              <a:rPr lang="en-US"/>
              <a:t>5/26/2023</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5362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4403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A77B6E1-634A-48DC-9E8B-D894023267EF}" type="datetime1">
              <a:rPr lang="en-US"/>
              <a:t>5/26/2023</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35865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7B2D3E9E-A95C-48F2-B4BF-A71542E0BE9A}" type="datetime1">
              <a:rPr lang="en-US"/>
              <a:t>5/26/2023</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405082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2" name="Title 1"/>
          <p:cNvSpPr>
            <a:spLocks noGrp="1"/>
          </p:cNvSpPr>
          <p:nvPr>
            <p:ph type="title"/>
          </p:nvPr>
        </p:nvSpPr>
        <p:spPr>
          <a:xfrm>
            <a:off x="1293813" y="1309047"/>
            <a:ext cx="9601252" cy="2667000"/>
          </a:xfrm>
        </p:spPr>
        <p:txBody>
          <a:bodyPr anchor="b">
            <a:normAutofit/>
          </a:bodyPr>
          <a:lstStyle>
            <a:lvl1pPr algn="ctr">
              <a:defRPr sz="6000" b="0"/>
            </a:lvl1pPr>
          </a:lstStyle>
          <a:p>
            <a:r>
              <a:rPr lang="en-US"/>
              <a:t>Click to edit Master title style</a:t>
            </a:r>
            <a:endParaRPr/>
          </a:p>
        </p:txBody>
      </p:sp>
      <p:sp>
        <p:nvSpPr>
          <p:cNvPr id="3" name="Text Placeholder 2"/>
          <p:cNvSpPr>
            <a:spLocks noGrp="1"/>
          </p:cNvSpPr>
          <p:nvPr>
            <p:ph type="body" idx="1"/>
          </p:nvPr>
        </p:nvSpPr>
        <p:spPr>
          <a:xfrm>
            <a:off x="1293813" y="4038600"/>
            <a:ext cx="9601200" cy="1143000"/>
          </a:xfrm>
        </p:spPr>
        <p:txBody>
          <a:bodyPr anchor="t">
            <a:normAutofit/>
          </a:bodyPr>
          <a:lstStyle>
            <a:lvl1pPr marL="0" indent="0" algn="ctr">
              <a:spcBef>
                <a:spcPts val="0"/>
              </a:spcBef>
              <a:buNone/>
              <a:defRPr sz="2000" cap="all" baseline="0">
                <a:solidFill>
                  <a:schemeClr val="accent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A50F84E2-2D7A-43CF-AC90-352A289A783A}" type="datetime1">
              <a:rPr lang="en-US"/>
              <a:t>5/26/2023</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043559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Content Placeholder 3"/>
          <p:cNvSpPr>
            <a:spLocks noGrp="1"/>
          </p:cNvSpPr>
          <p:nvPr>
            <p:ph sz="half" idx="2"/>
          </p:nvPr>
        </p:nvSpPr>
        <p:spPr>
          <a:xfrm>
            <a:off x="627888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Content Placeholder 2"/>
          <p:cNvSpPr>
            <a:spLocks noGrp="1"/>
          </p:cNvSpPr>
          <p:nvPr>
            <p:ph sz="half" idx="1"/>
          </p:nvPr>
        </p:nvSpPr>
        <p:spPr>
          <a:xfrm>
            <a:off x="134112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F12952B5-7A2F-4CC8-B7CE-9234E21C2837}" type="datetime1">
              <a:rPr lang="en-US"/>
              <a:t>5/26/2023</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49378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112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CE1DA07A-9201-4B4B-BAF2-015AFA30F520}" type="datetime1">
              <a:rPr lang="en-US"/>
              <a:t>5/26/2023</a:t>
            </a:fld>
            <a:endParaRPr/>
          </a:p>
        </p:txBody>
      </p:sp>
      <p:sp>
        <p:nvSpPr>
          <p:cNvPr id="9" name="Slide Number Placeholder 8"/>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07237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73D7E00A-486F-4252-8B1D-E32645521F49}" type="datetime1">
              <a:rPr lang="en-US"/>
              <a:t>5/26/2023</a:t>
            </a:fld>
            <a:endParaRPr/>
          </a:p>
        </p:txBody>
      </p:sp>
      <p:sp>
        <p:nvSpPr>
          <p:cNvPr id="5" name="Slide Number Placeholder 4"/>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681886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8DDF5F92-E675-4B36-9A60-69A962A68675}" type="datetime1">
              <a:rPr lang="en-US"/>
              <a:t>5/26/2023</a:t>
            </a:fld>
            <a:endParaRPr/>
          </a:p>
        </p:txBody>
      </p:sp>
      <p:sp>
        <p:nvSpPr>
          <p:cNvPr id="4" name="Slide Number Placeholder 3"/>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92262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200" b="0"/>
            </a:lvl1pPr>
          </a:lstStyle>
          <a:p>
            <a:r>
              <a:rPr lang="en-US"/>
              <a:t>Click to edit Master title style</a:t>
            </a:r>
            <a:endParaRPr/>
          </a:p>
        </p:txBody>
      </p:sp>
      <p:sp>
        <p:nvSpPr>
          <p:cNvPr id="3" name="Content Placeholder 2"/>
          <p:cNvSpPr>
            <a:spLocks noGrp="1"/>
          </p:cNvSpPr>
          <p:nvPr>
            <p:ph idx="1"/>
          </p:nvPr>
        </p:nvSpPr>
        <p:spPr>
          <a:xfrm>
            <a:off x="760413" y="685800"/>
            <a:ext cx="6858000" cy="4572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9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AF6E2C9B-5FA2-460D-9BE7-B0812FC2A6FF}" type="datetime1">
              <a:rPr lang="en-US"/>
              <a:t>5/26/2023</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483897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760413" y="685800"/>
            <a:ext cx="6858000" cy="4572000"/>
          </a:xfrm>
          <a:solidFill>
            <a:schemeClr val="bg1">
              <a:lumMod val="9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10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1D374940-A916-4C8B-9648-02A2D3898F9E}" type="datetime1">
              <a:rPr lang="en-US"/>
              <a:t>5/26/2023</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16615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58000"/>
                </a:schemeClr>
              </a:gs>
              <a:gs pos="88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8" name="water3"/>
          <p:cNvSpPr/>
          <p:nvPr/>
        </p:nvSpPr>
        <p:spPr bwMode="gray">
          <a:xfrm>
            <a:off x="2552" y="6064101"/>
            <a:ext cx="12188952" cy="793899"/>
          </a:xfrm>
          <a:prstGeom prst="rect">
            <a:avLst/>
          </a:prstGeom>
          <a:gradFill>
            <a:gsLst>
              <a:gs pos="833">
                <a:schemeClr val="accent2">
                  <a:lumMod val="60000"/>
                  <a:lumOff val="40000"/>
                  <a:alpha val="38000"/>
                </a:schemeClr>
              </a:gs>
              <a:gs pos="49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water2"/>
          <p:cNvPicPr>
            <a:picLocks noChangeAspect="1"/>
          </p:cNvPicPr>
          <p:nvPr/>
        </p:nvPicPr>
        <p:blipFill rotWithShape="1">
          <a:blip r:embed="rId13" cstate="print">
            <a:extLst>
              <a:ext uri="{28A0092B-C50C-407E-A947-70E740481C1C}">
                <a14:useLocalDpi xmlns:a14="http://schemas.microsoft.com/office/drawing/2010/main" val="0"/>
              </a:ext>
            </a:extLst>
          </a:blip>
          <a:srcRect l="2674" r="9901"/>
          <a:stretch/>
        </p:blipFill>
        <p:spPr bwMode="white">
          <a:xfrm>
            <a:off x="-1425" y="6256181"/>
            <a:ext cx="12188952" cy="463209"/>
          </a:xfrm>
          <a:prstGeom prst="rect">
            <a:avLst/>
          </a:prstGeom>
          <a:noFill/>
          <a:ln>
            <a:noFill/>
          </a:ln>
        </p:spPr>
      </p:pic>
      <p:pic>
        <p:nvPicPr>
          <p:cNvPr id="10" name="water1"/>
          <p:cNvPicPr>
            <a:picLocks noChangeAspect="1"/>
          </p:cNvPicPr>
          <p:nvPr/>
        </p:nvPicPr>
        <p:blipFill rotWithShape="1">
          <a:blip r:embed="rId14"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979395"/>
            <a:ext cx="12188952" cy="268288"/>
          </a:xfrm>
          <a:prstGeom prst="rect">
            <a:avLst/>
          </a:prstGeom>
          <a:noFill/>
          <a:ln>
            <a:noFill/>
          </a:ln>
        </p:spPr>
      </p:pic>
      <p:sp>
        <p:nvSpPr>
          <p:cNvPr id="2" name="Title Placeholder 1"/>
          <p:cNvSpPr>
            <a:spLocks noGrp="1"/>
          </p:cNvSpPr>
          <p:nvPr>
            <p:ph type="title"/>
          </p:nvPr>
        </p:nvSpPr>
        <p:spPr>
          <a:xfrm>
            <a:off x="1341120" y="265176"/>
            <a:ext cx="9509759" cy="1088136"/>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572768"/>
            <a:ext cx="9509760" cy="414223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l">
              <a:defRPr sz="1100" cap="all" baseline="0">
                <a:solidFill>
                  <a:schemeClr val="tx1"/>
                </a:solidFill>
              </a:defRPr>
            </a:lvl1pPr>
          </a:lstStyle>
          <a:p>
            <a:fld id="{5586B75A-687E-405C-8A0B-8D00578BA2C3}" type="datetime1">
              <a:rPr lang="en-US" smtClean="0"/>
              <a:pPr/>
              <a:t>5/26/2023</a:t>
            </a:fld>
            <a:endParaRPr lang="en-US"/>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cap="all" baseline="0">
                <a:solidFill>
                  <a:schemeClr val="tx1"/>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800" kern="1200">
          <a:solidFill>
            <a:schemeClr val="accent2">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accent2">
              <a:lumMod val="50000"/>
            </a:schemeClr>
          </a:solidFill>
          <a:latin typeface="+mn-lt"/>
          <a:ea typeface="+mn-ea"/>
          <a:cs typeface="+mn-cs"/>
        </a:defRPr>
      </a:lvl1pPr>
      <a:lvl2pPr marL="548640" indent="-228600" algn="l" defTabSz="914400" rtl="0" eaLnBrk="1" latinLnBrk="0" hangingPunct="1">
        <a:lnSpc>
          <a:spcPct val="90000"/>
        </a:lnSpc>
        <a:spcBef>
          <a:spcPts val="1000"/>
        </a:spcBef>
        <a:buSzPct val="100000"/>
        <a:buFont typeface="Arial" pitchFamily="34" charset="0"/>
        <a:buChar char="•"/>
        <a:defRPr sz="1800" kern="1200">
          <a:solidFill>
            <a:schemeClr val="accent2">
              <a:lumMod val="50000"/>
            </a:schemeClr>
          </a:solidFill>
          <a:latin typeface="+mn-lt"/>
          <a:ea typeface="+mn-ea"/>
          <a:cs typeface="+mn-cs"/>
        </a:defRPr>
      </a:lvl2pPr>
      <a:lvl3pPr marL="822960" indent="-228600" algn="l" defTabSz="914400" rtl="0" eaLnBrk="1" latinLnBrk="0" hangingPunct="1">
        <a:lnSpc>
          <a:spcPct val="90000"/>
        </a:lnSpc>
        <a:spcBef>
          <a:spcPts val="800"/>
        </a:spcBef>
        <a:buSzPct val="100000"/>
        <a:buFont typeface="Arial" pitchFamily="34" charset="0"/>
        <a:buChar char="•"/>
        <a:defRPr sz="1600" kern="1200">
          <a:solidFill>
            <a:schemeClr val="accent2">
              <a:lumMod val="50000"/>
            </a:schemeClr>
          </a:solidFill>
          <a:latin typeface="+mn-lt"/>
          <a:ea typeface="+mn-ea"/>
          <a:cs typeface="+mn-cs"/>
        </a:defRPr>
      </a:lvl3pPr>
      <a:lvl4pPr marL="109728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4pPr>
      <a:lvl5pPr marL="137160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5pPr>
      <a:lvl6pPr marL="164592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6pPr>
      <a:lvl7pPr marL="192024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7pPr>
      <a:lvl8pPr marL="219456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8pPr>
      <a:lvl9pPr marL="2240280" indent="0" algn="l" defTabSz="914400" rtl="0" eaLnBrk="1" latinLnBrk="0" hangingPunct="1">
        <a:lnSpc>
          <a:spcPct val="90000"/>
        </a:lnSpc>
        <a:spcBef>
          <a:spcPts val="800"/>
        </a:spcBef>
        <a:buSzPct val="100000"/>
        <a:buFont typeface="Arial" pitchFamily="34" charset="0"/>
        <a:buNone/>
        <a:defRPr sz="1400" kern="1200">
          <a:solidFill>
            <a:schemeClr val="accent2">
              <a:lumMod val="5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3.pn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www.freeismylife.com/" TargetMode="External"/><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freeismylife.com/" TargetMode="External"/><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freeismylife.com/" TargetMode="External"/><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freeismylife.com/" TargetMode="External"/><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freeismylife.com/" TargetMode="External"/><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about:blank" TargetMode="External"/><Relationship Id="rId1" Type="http://schemas.openxmlformats.org/officeDocument/2006/relationships/slideLayout" Target="../slideLayouts/slideLayout6.xml"/><Relationship Id="rId4" Type="http://schemas.openxmlformats.org/officeDocument/2006/relationships/image" Target="../media/image12.jpg"/></Relationships>
</file>

<file path=ppt/slides/_rels/slide16.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hyperlink" Target="https://creativecommons.org/licenses/by/4.0/" TargetMode="External"/><Relationship Id="rId7" Type="http://schemas.openxmlformats.org/officeDocument/2006/relationships/image" Target="../media/image13.png"/><Relationship Id="rId2" Type="http://schemas.openxmlformats.org/officeDocument/2006/relationships/hyperlink" Target="http://creativecommons.org/licenses/by-nd/3.0/au/" TargetMode="External"/><Relationship Id="rId1" Type="http://schemas.openxmlformats.org/officeDocument/2006/relationships/slideLayout" Target="../slideLayouts/slideLayout2.xml"/><Relationship Id="rId6" Type="http://schemas.openxmlformats.org/officeDocument/2006/relationships/hyperlink" Target="http://www.itsanhonour.gov.au/" TargetMode="External"/><Relationship Id="rId5" Type="http://schemas.openxmlformats.org/officeDocument/2006/relationships/hyperlink" Target="mailto:comms@homeaffairs.gov.au" TargetMode="External"/><Relationship Id="rId4" Type="http://schemas.openxmlformats.org/officeDocument/2006/relationships/hyperlink" Target="https://creativecommons.org/licenses/by/4.0/legalcode" TargetMode="External"/><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hyperlink" Target="http://commons.wikimedia.org/wiki/File:Australia_on_the_globe_(Oceania_centered).sv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101planners.com/free-photo-calendar-maker/"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freeismylife.com/" TargetMode="External"/><Relationship Id="rId2" Type="http://schemas.openxmlformats.org/officeDocument/2006/relationships/image" Target="../media/image10.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BC7DE-A5E1-47D6-8FE2-D79AE6B81DCF}"/>
              </a:ext>
            </a:extLst>
          </p:cNvPr>
          <p:cNvSpPr>
            <a:spLocks noGrp="1"/>
          </p:cNvSpPr>
          <p:nvPr>
            <p:ph type="title"/>
          </p:nvPr>
        </p:nvSpPr>
        <p:spPr>
          <a:xfrm>
            <a:off x="1275805" y="759698"/>
            <a:ext cx="9509759" cy="1246384"/>
          </a:xfrm>
        </p:spPr>
        <p:txBody>
          <a:bodyPr>
            <a:normAutofit fontScale="90000"/>
          </a:bodyPr>
          <a:lstStyle/>
          <a:p>
            <a:pPr algn="ctr"/>
            <a:r>
              <a:rPr lang="en-AU" sz="4900" b="1" dirty="0">
                <a:solidFill>
                  <a:schemeClr val="tx1"/>
                </a:solidFill>
                <a:latin typeface="Century Gothic" panose="020B0502020202020204" pitchFamily="34" charset="0"/>
              </a:rPr>
              <a:t> SECTION 3</a:t>
            </a:r>
            <a:br>
              <a:rPr lang="en-AU" sz="4000" b="1" dirty="0">
                <a:latin typeface="Century Gothic" panose="020B0502020202020204" pitchFamily="34" charset="0"/>
              </a:rPr>
            </a:br>
            <a:endParaRPr lang="en-AU" sz="3600" dirty="0"/>
          </a:p>
        </p:txBody>
      </p:sp>
      <p:sp>
        <p:nvSpPr>
          <p:cNvPr id="3" name="Text Box 16">
            <a:extLst>
              <a:ext uri="{FF2B5EF4-FFF2-40B4-BE49-F238E27FC236}">
                <a16:creationId xmlns:a16="http://schemas.microsoft.com/office/drawing/2014/main" id="{C0744E7C-2C9C-4694-960E-C5718D56043A}"/>
              </a:ext>
            </a:extLst>
          </p:cNvPr>
          <p:cNvSpPr txBox="1"/>
          <p:nvPr/>
        </p:nvSpPr>
        <p:spPr>
          <a:xfrm>
            <a:off x="4208207" y="1740611"/>
            <a:ext cx="3637936" cy="4721289"/>
          </a:xfrm>
          <a:prstGeom prst="rect">
            <a:avLst/>
          </a:prstGeom>
          <a:solidFill>
            <a:schemeClr val="bg1"/>
          </a:solidFill>
          <a:ln w="19050">
            <a:solidFill>
              <a:srgbClr val="0070C0"/>
            </a:solidFill>
          </a:ln>
        </p:spPr>
        <p:txBody>
          <a:bodyPr rot="0" spcFirstLastPara="0" vert="horz" wrap="none" lIns="91440" tIns="45720" rIns="91440" bIns="45720" numCol="1" spcCol="0" rtlCol="0" fromWordArt="0" anchor="t" anchorCtr="0" forceAA="0" compatLnSpc="1">
            <a:prstTxWarp prst="textNoShape">
              <a:avLst/>
            </a:prstTxWarp>
            <a:noAutofit/>
          </a:bodyPr>
          <a:lstStyle/>
          <a:p>
            <a:pPr marL="457200">
              <a:lnSpc>
                <a:spcPct val="115000"/>
              </a:lnSpc>
              <a:spcAft>
                <a:spcPts val="1000"/>
              </a:spcAft>
            </a:pPr>
            <a:endParaRPr lang="en-US" sz="1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AU" sz="900" b="1" dirty="0">
                <a:effectLst/>
                <a:latin typeface="Calibri" panose="020F0502020204030204" pitchFamily="34" charset="0"/>
                <a:ea typeface="Calibri" panose="020F0502020204030204" pitchFamily="34"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AU" sz="24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AU"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AU" sz="24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AU"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AU" sz="24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AU" sz="2400" b="1" dirty="0">
                <a:effectLst/>
                <a:latin typeface="Calibri" panose="020F0502020204030204" pitchFamily="34" charset="0"/>
                <a:ea typeface="Calibri" panose="020F0502020204030204" pitchFamily="34" charset="0"/>
                <a:cs typeface="Times New Roman" panose="02020603050405020304" pitchFamily="18" charset="0"/>
              </a:rPr>
              <a:t>PPT Revision</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Section 1 </a:t>
            </a:r>
            <a:r>
              <a:rPr lang="en-AU" sz="2400" i="1" dirty="0">
                <a:effectLst/>
                <a:latin typeface="Calibri" panose="020F0502020204030204" pitchFamily="34" charset="0"/>
                <a:ea typeface="Calibri" panose="020F0502020204030204" pitchFamily="34" charset="0"/>
                <a:cs typeface="Times New Roman" panose="02020603050405020304" pitchFamily="18" charset="0"/>
              </a:rPr>
              <a:t>Australia</a:t>
            </a:r>
            <a:r>
              <a:rPr lang="en-AU" sz="2400" dirty="0">
                <a:effectLst/>
                <a:latin typeface="Calibri" panose="020F0502020204030204" pitchFamily="34" charset="0"/>
                <a:ea typeface="Calibri" panose="020F0502020204030204" pitchFamily="34" charset="0"/>
                <a:cs typeface="Times New Roman" panose="02020603050405020304" pitchFamily="18" charset="0"/>
              </a:rPr>
              <a:t>  &amp;</a:t>
            </a:r>
          </a:p>
          <a:p>
            <a:pPr algn="ctr">
              <a:lnSpc>
                <a:spcPct val="107000"/>
              </a:lnSpc>
              <a:spcAft>
                <a:spcPts val="80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Section 2 </a:t>
            </a:r>
            <a:r>
              <a:rPr lang="en-AU" sz="2400" i="1" dirty="0">
                <a:effectLst/>
                <a:latin typeface="Calibri" panose="020F0502020204030204" pitchFamily="34" charset="0"/>
                <a:ea typeface="Calibri" panose="020F0502020204030204" pitchFamily="34" charset="0"/>
                <a:cs typeface="Times New Roman" panose="02020603050405020304" pitchFamily="18" charset="0"/>
              </a:rPr>
              <a:t>Days of the week</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AU" sz="2400" b="1"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Chart&#10;&#10;Description automatically generated">
            <a:extLst>
              <a:ext uri="{FF2B5EF4-FFF2-40B4-BE49-F238E27FC236}">
                <a16:creationId xmlns:a16="http://schemas.microsoft.com/office/drawing/2014/main" id="{78EC9AEB-9DA3-4CB5-8921-32A9471FAEB5}"/>
              </a:ext>
            </a:extLst>
          </p:cNvPr>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547266" y="2040461"/>
            <a:ext cx="2172929" cy="1893068"/>
          </a:xfrm>
          <a:prstGeom prst="rect">
            <a:avLst/>
          </a:prstGeom>
        </p:spPr>
      </p:pic>
      <p:pic>
        <p:nvPicPr>
          <p:cNvPr id="5" name="Picture 4" descr="Calendar&#10;&#10;Description automatically generated">
            <a:extLst>
              <a:ext uri="{FF2B5EF4-FFF2-40B4-BE49-F238E27FC236}">
                <a16:creationId xmlns:a16="http://schemas.microsoft.com/office/drawing/2014/main" id="{71E598F7-6097-4F77-A8A1-FFC9ECD7320C}"/>
              </a:ext>
            </a:extLst>
          </p:cNvPr>
          <p:cNvPicPr/>
          <p:nvPr/>
        </p:nvPicPr>
        <p:blipFill>
          <a:blip r:embed="rId4" cstate="print">
            <a:clrChange>
              <a:clrFrom>
                <a:srgbClr val="EBFFFF"/>
              </a:clrFrom>
              <a:clrTo>
                <a:srgbClr val="EBFFFF">
                  <a:alpha val="0"/>
                </a:srgbClr>
              </a:clrTo>
            </a:clrChange>
            <a:extLst>
              <a:ext uri="{BEBA8EAE-BF5A-486C-A8C5-ECC9F3942E4B}">
                <a14:imgProps xmlns:a14="http://schemas.microsoft.com/office/drawing/2010/main">
                  <a14:imgLayer r:embed="rId5">
                    <a14:imgEffect>
                      <a14:colorTemperature colorTemp="47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811162" y="3202690"/>
            <a:ext cx="1818065" cy="1461678"/>
          </a:xfrm>
          <a:prstGeom prst="rect">
            <a:avLst/>
          </a:prstGeom>
        </p:spPr>
      </p:pic>
    </p:spTree>
    <p:extLst>
      <p:ext uri="{BB962C8B-B14F-4D97-AF65-F5344CB8AC3E}">
        <p14:creationId xmlns:p14="http://schemas.microsoft.com/office/powerpoint/2010/main" val="2453479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B5C760-2CE0-481F-BD31-5296D67F759D}"/>
              </a:ext>
            </a:extLst>
          </p:cNvPr>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954" r="-3954"/>
          <a:stretch/>
        </p:blipFill>
        <p:spPr>
          <a:xfrm>
            <a:off x="2828244" y="540435"/>
            <a:ext cx="6328580" cy="4823564"/>
          </a:xfrm>
          <a:prstGeom prst="rect">
            <a:avLst/>
          </a:prstGeom>
        </p:spPr>
      </p:pic>
      <p:sp>
        <p:nvSpPr>
          <p:cNvPr id="4" name="TextBox 3">
            <a:extLst>
              <a:ext uri="{FF2B5EF4-FFF2-40B4-BE49-F238E27FC236}">
                <a16:creationId xmlns:a16="http://schemas.microsoft.com/office/drawing/2014/main" id="{51F0CE1F-C11D-4B2F-B92D-69F073E4562C}"/>
              </a:ext>
            </a:extLst>
          </p:cNvPr>
          <p:cNvSpPr txBox="1"/>
          <p:nvPr/>
        </p:nvSpPr>
        <p:spPr>
          <a:xfrm>
            <a:off x="6096000" y="311830"/>
            <a:ext cx="1108775" cy="526093"/>
          </a:xfrm>
          <a:prstGeom prst="rect">
            <a:avLst/>
          </a:prstGeom>
          <a:solidFill>
            <a:schemeClr val="bg1"/>
          </a:solidFill>
          <a:ln>
            <a:solidFill>
              <a:schemeClr val="bg1"/>
            </a:solidFill>
          </a:ln>
        </p:spPr>
        <p:txBody>
          <a:bodyPr wrap="square" rtlCol="0">
            <a:spAutoFit/>
          </a:bodyPr>
          <a:lstStyle/>
          <a:p>
            <a:endParaRPr lang="en-AU" dirty="0"/>
          </a:p>
        </p:txBody>
      </p:sp>
      <p:sp>
        <p:nvSpPr>
          <p:cNvPr id="5" name="Rectangle 4">
            <a:extLst>
              <a:ext uri="{FF2B5EF4-FFF2-40B4-BE49-F238E27FC236}">
                <a16:creationId xmlns:a16="http://schemas.microsoft.com/office/drawing/2014/main" id="{3E21EDCA-3F50-4E59-8A66-A5AF057B06A7}"/>
              </a:ext>
            </a:extLst>
          </p:cNvPr>
          <p:cNvSpPr/>
          <p:nvPr/>
        </p:nvSpPr>
        <p:spPr>
          <a:xfrm>
            <a:off x="5499463" y="892251"/>
            <a:ext cx="966651" cy="1920881"/>
          </a:xfrm>
          <a:prstGeom prst="rect">
            <a:avLst/>
          </a:prstGeom>
          <a:noFill/>
          <a:ln w="76200">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AU"/>
          </a:p>
        </p:txBody>
      </p:sp>
      <p:sp>
        <p:nvSpPr>
          <p:cNvPr id="6" name="TextBox 5">
            <a:extLst>
              <a:ext uri="{FF2B5EF4-FFF2-40B4-BE49-F238E27FC236}">
                <a16:creationId xmlns:a16="http://schemas.microsoft.com/office/drawing/2014/main" id="{AF1EC2B8-A9D6-40A5-9C02-C0CB9FDF7F52}"/>
              </a:ext>
            </a:extLst>
          </p:cNvPr>
          <p:cNvSpPr txBox="1"/>
          <p:nvPr/>
        </p:nvSpPr>
        <p:spPr>
          <a:xfrm>
            <a:off x="3040881" y="5511434"/>
            <a:ext cx="542052" cy="830997"/>
          </a:xfrm>
          <a:prstGeom prst="rect">
            <a:avLst/>
          </a:prstGeom>
          <a:noFill/>
        </p:spPr>
        <p:txBody>
          <a:bodyPr wrap="square" rtlCol="0">
            <a:spAutoFit/>
          </a:bodyPr>
          <a:lstStyle/>
          <a:p>
            <a:r>
              <a:rPr lang="en-AU" sz="4800" dirty="0">
                <a:latin typeface="Century Gothic" panose="020B0502020202020204" pitchFamily="34" charset="0"/>
              </a:rPr>
              <a:t>It</a:t>
            </a:r>
          </a:p>
        </p:txBody>
      </p:sp>
      <p:sp>
        <p:nvSpPr>
          <p:cNvPr id="7" name="TextBox 6">
            <a:extLst>
              <a:ext uri="{FF2B5EF4-FFF2-40B4-BE49-F238E27FC236}">
                <a16:creationId xmlns:a16="http://schemas.microsoft.com/office/drawing/2014/main" id="{23C6ED0C-9255-4EA9-8B01-C64401A57232}"/>
              </a:ext>
            </a:extLst>
          </p:cNvPr>
          <p:cNvSpPr txBox="1"/>
          <p:nvPr/>
        </p:nvSpPr>
        <p:spPr>
          <a:xfrm>
            <a:off x="3713211" y="5518369"/>
            <a:ext cx="1605077" cy="830997"/>
          </a:xfrm>
          <a:prstGeom prst="rect">
            <a:avLst/>
          </a:prstGeom>
          <a:noFill/>
        </p:spPr>
        <p:txBody>
          <a:bodyPr wrap="square" rtlCol="0">
            <a:spAutoFit/>
          </a:bodyPr>
          <a:lstStyle/>
          <a:p>
            <a:r>
              <a:rPr lang="en-AU" sz="4800" dirty="0">
                <a:latin typeface="Century Gothic" panose="020B0502020202020204" pitchFamily="34" charset="0"/>
              </a:rPr>
              <a:t>rains</a:t>
            </a:r>
          </a:p>
        </p:txBody>
      </p:sp>
      <p:sp>
        <p:nvSpPr>
          <p:cNvPr id="8" name="TextBox 7">
            <a:extLst>
              <a:ext uri="{FF2B5EF4-FFF2-40B4-BE49-F238E27FC236}">
                <a16:creationId xmlns:a16="http://schemas.microsoft.com/office/drawing/2014/main" id="{CAF8E22C-011E-41CE-BB98-D54E65625C12}"/>
              </a:ext>
            </a:extLst>
          </p:cNvPr>
          <p:cNvSpPr txBox="1"/>
          <p:nvPr/>
        </p:nvSpPr>
        <p:spPr>
          <a:xfrm>
            <a:off x="5318288" y="5511435"/>
            <a:ext cx="1046219" cy="830997"/>
          </a:xfrm>
          <a:prstGeom prst="rect">
            <a:avLst/>
          </a:prstGeom>
          <a:noFill/>
        </p:spPr>
        <p:txBody>
          <a:bodyPr wrap="square" rtlCol="0">
            <a:spAutoFit/>
          </a:bodyPr>
          <a:lstStyle/>
          <a:p>
            <a:r>
              <a:rPr lang="en-AU" sz="4800" dirty="0">
                <a:latin typeface="Century Gothic" panose="020B0502020202020204" pitchFamily="34" charset="0"/>
              </a:rPr>
              <a:t>on</a:t>
            </a:r>
          </a:p>
        </p:txBody>
      </p:sp>
      <p:sp>
        <p:nvSpPr>
          <p:cNvPr id="9" name="TextBox 8">
            <a:extLst>
              <a:ext uri="{FF2B5EF4-FFF2-40B4-BE49-F238E27FC236}">
                <a16:creationId xmlns:a16="http://schemas.microsoft.com/office/drawing/2014/main" id="{BB1D83D8-EC36-4944-937A-ECACCF09DC3A}"/>
              </a:ext>
            </a:extLst>
          </p:cNvPr>
          <p:cNvSpPr txBox="1"/>
          <p:nvPr/>
        </p:nvSpPr>
        <p:spPr>
          <a:xfrm>
            <a:off x="6367026" y="5511436"/>
            <a:ext cx="4449020" cy="830997"/>
          </a:xfrm>
          <a:prstGeom prst="rect">
            <a:avLst/>
          </a:prstGeom>
          <a:noFill/>
        </p:spPr>
        <p:txBody>
          <a:bodyPr wrap="square" rtlCol="0">
            <a:spAutoFit/>
          </a:bodyPr>
          <a:lstStyle/>
          <a:p>
            <a:r>
              <a:rPr lang="en-AU" sz="4800" dirty="0">
                <a:latin typeface="Century Gothic" panose="020B0502020202020204" pitchFamily="34" charset="0"/>
              </a:rPr>
              <a:t>Wednesday</a:t>
            </a:r>
          </a:p>
        </p:txBody>
      </p:sp>
      <p:sp>
        <p:nvSpPr>
          <p:cNvPr id="11" name="TextBox 10">
            <a:extLst>
              <a:ext uri="{FF2B5EF4-FFF2-40B4-BE49-F238E27FC236}">
                <a16:creationId xmlns:a16="http://schemas.microsoft.com/office/drawing/2014/main" id="{5051FA7F-7591-4852-81FC-52730ED7D23A}"/>
              </a:ext>
            </a:extLst>
          </p:cNvPr>
          <p:cNvSpPr txBox="1"/>
          <p:nvPr/>
        </p:nvSpPr>
        <p:spPr>
          <a:xfrm>
            <a:off x="9847089" y="5518369"/>
            <a:ext cx="542052" cy="830997"/>
          </a:xfrm>
          <a:prstGeom prst="rect">
            <a:avLst/>
          </a:prstGeom>
          <a:noFill/>
        </p:spPr>
        <p:txBody>
          <a:bodyPr wrap="square" rtlCol="0">
            <a:spAutoFit/>
          </a:bodyPr>
          <a:lstStyle/>
          <a:p>
            <a:r>
              <a:rPr lang="en-AU" sz="4800" dirty="0">
                <a:latin typeface="Century Gothic" panose="020B0502020202020204" pitchFamily="34" charset="0"/>
              </a:rPr>
              <a:t>.</a:t>
            </a:r>
          </a:p>
        </p:txBody>
      </p:sp>
    </p:spTree>
    <p:extLst>
      <p:ext uri="{BB962C8B-B14F-4D97-AF65-F5344CB8AC3E}">
        <p14:creationId xmlns:p14="http://schemas.microsoft.com/office/powerpoint/2010/main" val="2712857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B5C760-2CE0-481F-BD31-5296D67F759D}"/>
              </a:ext>
            </a:extLst>
          </p:cNvPr>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954" r="-3954"/>
          <a:stretch/>
        </p:blipFill>
        <p:spPr>
          <a:xfrm>
            <a:off x="2731444" y="490533"/>
            <a:ext cx="6328580" cy="4823564"/>
          </a:xfrm>
          <a:prstGeom prst="rect">
            <a:avLst/>
          </a:prstGeom>
        </p:spPr>
      </p:pic>
      <p:sp>
        <p:nvSpPr>
          <p:cNvPr id="4" name="TextBox 3">
            <a:extLst>
              <a:ext uri="{FF2B5EF4-FFF2-40B4-BE49-F238E27FC236}">
                <a16:creationId xmlns:a16="http://schemas.microsoft.com/office/drawing/2014/main" id="{51F0CE1F-C11D-4B2F-B92D-69F073E4562C}"/>
              </a:ext>
            </a:extLst>
          </p:cNvPr>
          <p:cNvSpPr txBox="1"/>
          <p:nvPr/>
        </p:nvSpPr>
        <p:spPr>
          <a:xfrm>
            <a:off x="6044412" y="280692"/>
            <a:ext cx="1108775" cy="526093"/>
          </a:xfrm>
          <a:prstGeom prst="rect">
            <a:avLst/>
          </a:prstGeom>
          <a:solidFill>
            <a:schemeClr val="bg1"/>
          </a:solidFill>
          <a:ln>
            <a:solidFill>
              <a:schemeClr val="bg1"/>
            </a:solidFill>
          </a:ln>
        </p:spPr>
        <p:txBody>
          <a:bodyPr wrap="square" rtlCol="0">
            <a:spAutoFit/>
          </a:bodyPr>
          <a:lstStyle/>
          <a:p>
            <a:endParaRPr lang="en-AU" dirty="0"/>
          </a:p>
        </p:txBody>
      </p:sp>
      <p:sp>
        <p:nvSpPr>
          <p:cNvPr id="5" name="Rectangle 4">
            <a:extLst>
              <a:ext uri="{FF2B5EF4-FFF2-40B4-BE49-F238E27FC236}">
                <a16:creationId xmlns:a16="http://schemas.microsoft.com/office/drawing/2014/main" id="{3E21EDCA-3F50-4E59-8A66-A5AF057B06A7}"/>
              </a:ext>
            </a:extLst>
          </p:cNvPr>
          <p:cNvSpPr/>
          <p:nvPr/>
        </p:nvSpPr>
        <p:spPr>
          <a:xfrm>
            <a:off x="6298163" y="836255"/>
            <a:ext cx="826003" cy="1969962"/>
          </a:xfrm>
          <a:prstGeom prst="rect">
            <a:avLst/>
          </a:prstGeom>
          <a:noFill/>
          <a:ln w="76200">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AU"/>
          </a:p>
        </p:txBody>
      </p:sp>
      <p:sp>
        <p:nvSpPr>
          <p:cNvPr id="6" name="TextBox 5">
            <a:extLst>
              <a:ext uri="{FF2B5EF4-FFF2-40B4-BE49-F238E27FC236}">
                <a16:creationId xmlns:a16="http://schemas.microsoft.com/office/drawing/2014/main" id="{AF1EC2B8-A9D6-40A5-9C02-C0CB9FDF7F52}"/>
              </a:ext>
            </a:extLst>
          </p:cNvPr>
          <p:cNvSpPr txBox="1"/>
          <p:nvPr/>
        </p:nvSpPr>
        <p:spPr>
          <a:xfrm>
            <a:off x="3040881" y="5511434"/>
            <a:ext cx="542052" cy="830997"/>
          </a:xfrm>
          <a:prstGeom prst="rect">
            <a:avLst/>
          </a:prstGeom>
          <a:noFill/>
        </p:spPr>
        <p:txBody>
          <a:bodyPr wrap="square" rtlCol="0">
            <a:spAutoFit/>
          </a:bodyPr>
          <a:lstStyle/>
          <a:p>
            <a:r>
              <a:rPr lang="en-AU" sz="4800" dirty="0">
                <a:latin typeface="Century Gothic" panose="020B0502020202020204" pitchFamily="34" charset="0"/>
              </a:rPr>
              <a:t>It</a:t>
            </a:r>
          </a:p>
        </p:txBody>
      </p:sp>
      <p:sp>
        <p:nvSpPr>
          <p:cNvPr id="7" name="TextBox 6">
            <a:extLst>
              <a:ext uri="{FF2B5EF4-FFF2-40B4-BE49-F238E27FC236}">
                <a16:creationId xmlns:a16="http://schemas.microsoft.com/office/drawing/2014/main" id="{23C6ED0C-9255-4EA9-8B01-C64401A57232}"/>
              </a:ext>
            </a:extLst>
          </p:cNvPr>
          <p:cNvSpPr txBox="1"/>
          <p:nvPr/>
        </p:nvSpPr>
        <p:spPr>
          <a:xfrm>
            <a:off x="3713211" y="5518369"/>
            <a:ext cx="1605077" cy="830997"/>
          </a:xfrm>
          <a:prstGeom prst="rect">
            <a:avLst/>
          </a:prstGeom>
          <a:noFill/>
        </p:spPr>
        <p:txBody>
          <a:bodyPr wrap="square" rtlCol="0">
            <a:spAutoFit/>
          </a:bodyPr>
          <a:lstStyle/>
          <a:p>
            <a:r>
              <a:rPr lang="en-AU" sz="4800" dirty="0">
                <a:latin typeface="Century Gothic" panose="020B0502020202020204" pitchFamily="34" charset="0"/>
              </a:rPr>
              <a:t>rains</a:t>
            </a:r>
          </a:p>
        </p:txBody>
      </p:sp>
      <p:sp>
        <p:nvSpPr>
          <p:cNvPr id="8" name="TextBox 7">
            <a:extLst>
              <a:ext uri="{FF2B5EF4-FFF2-40B4-BE49-F238E27FC236}">
                <a16:creationId xmlns:a16="http://schemas.microsoft.com/office/drawing/2014/main" id="{CAF8E22C-011E-41CE-BB98-D54E65625C12}"/>
              </a:ext>
            </a:extLst>
          </p:cNvPr>
          <p:cNvSpPr txBox="1"/>
          <p:nvPr/>
        </p:nvSpPr>
        <p:spPr>
          <a:xfrm>
            <a:off x="5318288" y="5511435"/>
            <a:ext cx="1046219" cy="830997"/>
          </a:xfrm>
          <a:prstGeom prst="rect">
            <a:avLst/>
          </a:prstGeom>
          <a:noFill/>
        </p:spPr>
        <p:txBody>
          <a:bodyPr wrap="square" rtlCol="0">
            <a:spAutoFit/>
          </a:bodyPr>
          <a:lstStyle/>
          <a:p>
            <a:r>
              <a:rPr lang="en-AU" sz="4800" dirty="0">
                <a:latin typeface="Century Gothic" panose="020B0502020202020204" pitchFamily="34" charset="0"/>
              </a:rPr>
              <a:t>on</a:t>
            </a:r>
          </a:p>
        </p:txBody>
      </p:sp>
      <p:sp>
        <p:nvSpPr>
          <p:cNvPr id="9" name="TextBox 8">
            <a:extLst>
              <a:ext uri="{FF2B5EF4-FFF2-40B4-BE49-F238E27FC236}">
                <a16:creationId xmlns:a16="http://schemas.microsoft.com/office/drawing/2014/main" id="{BB1D83D8-EC36-4944-937A-ECACCF09DC3A}"/>
              </a:ext>
            </a:extLst>
          </p:cNvPr>
          <p:cNvSpPr txBox="1"/>
          <p:nvPr/>
        </p:nvSpPr>
        <p:spPr>
          <a:xfrm>
            <a:off x="6367026" y="5511436"/>
            <a:ext cx="2964024" cy="830997"/>
          </a:xfrm>
          <a:prstGeom prst="rect">
            <a:avLst/>
          </a:prstGeom>
          <a:noFill/>
        </p:spPr>
        <p:txBody>
          <a:bodyPr wrap="square" rtlCol="0">
            <a:spAutoFit/>
          </a:bodyPr>
          <a:lstStyle/>
          <a:p>
            <a:r>
              <a:rPr lang="en-AU" sz="4800" dirty="0">
                <a:latin typeface="Century Gothic" panose="020B0502020202020204" pitchFamily="34" charset="0"/>
              </a:rPr>
              <a:t>Thursday</a:t>
            </a:r>
          </a:p>
        </p:txBody>
      </p:sp>
      <p:sp>
        <p:nvSpPr>
          <p:cNvPr id="11" name="TextBox 10">
            <a:extLst>
              <a:ext uri="{FF2B5EF4-FFF2-40B4-BE49-F238E27FC236}">
                <a16:creationId xmlns:a16="http://schemas.microsoft.com/office/drawing/2014/main" id="{5051FA7F-7591-4852-81FC-52730ED7D23A}"/>
              </a:ext>
            </a:extLst>
          </p:cNvPr>
          <p:cNvSpPr txBox="1"/>
          <p:nvPr/>
        </p:nvSpPr>
        <p:spPr>
          <a:xfrm>
            <a:off x="8788998" y="5540906"/>
            <a:ext cx="542052" cy="830997"/>
          </a:xfrm>
          <a:prstGeom prst="rect">
            <a:avLst/>
          </a:prstGeom>
          <a:noFill/>
        </p:spPr>
        <p:txBody>
          <a:bodyPr wrap="square" rtlCol="0">
            <a:spAutoFit/>
          </a:bodyPr>
          <a:lstStyle/>
          <a:p>
            <a:r>
              <a:rPr lang="en-AU" sz="4800" dirty="0">
                <a:latin typeface="Century Gothic" panose="020B0502020202020204" pitchFamily="34" charset="0"/>
              </a:rPr>
              <a:t>.</a:t>
            </a:r>
          </a:p>
        </p:txBody>
      </p:sp>
    </p:spTree>
    <p:extLst>
      <p:ext uri="{BB962C8B-B14F-4D97-AF65-F5344CB8AC3E}">
        <p14:creationId xmlns:p14="http://schemas.microsoft.com/office/powerpoint/2010/main" val="1329008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B5C760-2CE0-481F-BD31-5296D67F759D}"/>
              </a:ext>
            </a:extLst>
          </p:cNvPr>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954" r="-3954"/>
          <a:stretch/>
        </p:blipFill>
        <p:spPr>
          <a:xfrm>
            <a:off x="2847735" y="680936"/>
            <a:ext cx="6328580" cy="4823564"/>
          </a:xfrm>
          <a:prstGeom prst="rect">
            <a:avLst/>
          </a:prstGeom>
        </p:spPr>
      </p:pic>
      <p:sp>
        <p:nvSpPr>
          <p:cNvPr id="4" name="TextBox 3">
            <a:extLst>
              <a:ext uri="{FF2B5EF4-FFF2-40B4-BE49-F238E27FC236}">
                <a16:creationId xmlns:a16="http://schemas.microsoft.com/office/drawing/2014/main" id="{51F0CE1F-C11D-4B2F-B92D-69F073E4562C}"/>
              </a:ext>
            </a:extLst>
          </p:cNvPr>
          <p:cNvSpPr txBox="1"/>
          <p:nvPr/>
        </p:nvSpPr>
        <p:spPr>
          <a:xfrm>
            <a:off x="6179976" y="515567"/>
            <a:ext cx="1108775" cy="526093"/>
          </a:xfrm>
          <a:prstGeom prst="rect">
            <a:avLst/>
          </a:prstGeom>
          <a:solidFill>
            <a:schemeClr val="bg1"/>
          </a:solidFill>
          <a:ln>
            <a:solidFill>
              <a:schemeClr val="bg1"/>
            </a:solidFill>
          </a:ln>
        </p:spPr>
        <p:txBody>
          <a:bodyPr wrap="square" rtlCol="0">
            <a:spAutoFit/>
          </a:bodyPr>
          <a:lstStyle/>
          <a:p>
            <a:endParaRPr lang="en-AU" dirty="0"/>
          </a:p>
        </p:txBody>
      </p:sp>
      <p:sp>
        <p:nvSpPr>
          <p:cNvPr id="5" name="Rectangle 4">
            <a:extLst>
              <a:ext uri="{FF2B5EF4-FFF2-40B4-BE49-F238E27FC236}">
                <a16:creationId xmlns:a16="http://schemas.microsoft.com/office/drawing/2014/main" id="{3E21EDCA-3F50-4E59-8A66-A5AF057B06A7}"/>
              </a:ext>
            </a:extLst>
          </p:cNvPr>
          <p:cNvSpPr/>
          <p:nvPr/>
        </p:nvSpPr>
        <p:spPr>
          <a:xfrm>
            <a:off x="7204775" y="1041660"/>
            <a:ext cx="759659" cy="1920881"/>
          </a:xfrm>
          <a:prstGeom prst="rect">
            <a:avLst/>
          </a:prstGeom>
          <a:noFill/>
          <a:ln w="76200">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AU"/>
          </a:p>
        </p:txBody>
      </p:sp>
      <p:sp>
        <p:nvSpPr>
          <p:cNvPr id="6" name="TextBox 5">
            <a:extLst>
              <a:ext uri="{FF2B5EF4-FFF2-40B4-BE49-F238E27FC236}">
                <a16:creationId xmlns:a16="http://schemas.microsoft.com/office/drawing/2014/main" id="{AF1EC2B8-A9D6-40A5-9C02-C0CB9FDF7F52}"/>
              </a:ext>
            </a:extLst>
          </p:cNvPr>
          <p:cNvSpPr txBox="1"/>
          <p:nvPr/>
        </p:nvSpPr>
        <p:spPr>
          <a:xfrm>
            <a:off x="3040881" y="5511434"/>
            <a:ext cx="542052" cy="830997"/>
          </a:xfrm>
          <a:prstGeom prst="rect">
            <a:avLst/>
          </a:prstGeom>
          <a:noFill/>
        </p:spPr>
        <p:txBody>
          <a:bodyPr wrap="square" rtlCol="0">
            <a:spAutoFit/>
          </a:bodyPr>
          <a:lstStyle/>
          <a:p>
            <a:r>
              <a:rPr lang="en-AU" sz="4800" dirty="0">
                <a:latin typeface="Century Gothic" panose="020B0502020202020204" pitchFamily="34" charset="0"/>
              </a:rPr>
              <a:t>It</a:t>
            </a:r>
          </a:p>
        </p:txBody>
      </p:sp>
      <p:sp>
        <p:nvSpPr>
          <p:cNvPr id="7" name="TextBox 6">
            <a:extLst>
              <a:ext uri="{FF2B5EF4-FFF2-40B4-BE49-F238E27FC236}">
                <a16:creationId xmlns:a16="http://schemas.microsoft.com/office/drawing/2014/main" id="{23C6ED0C-9255-4EA9-8B01-C64401A57232}"/>
              </a:ext>
            </a:extLst>
          </p:cNvPr>
          <p:cNvSpPr txBox="1"/>
          <p:nvPr/>
        </p:nvSpPr>
        <p:spPr>
          <a:xfrm>
            <a:off x="3713211" y="5518369"/>
            <a:ext cx="1605077" cy="830997"/>
          </a:xfrm>
          <a:prstGeom prst="rect">
            <a:avLst/>
          </a:prstGeom>
          <a:noFill/>
        </p:spPr>
        <p:txBody>
          <a:bodyPr wrap="square" rtlCol="0">
            <a:spAutoFit/>
          </a:bodyPr>
          <a:lstStyle/>
          <a:p>
            <a:r>
              <a:rPr lang="en-AU" sz="4800" dirty="0">
                <a:latin typeface="Century Gothic" panose="020B0502020202020204" pitchFamily="34" charset="0"/>
              </a:rPr>
              <a:t>rains</a:t>
            </a:r>
          </a:p>
        </p:txBody>
      </p:sp>
      <p:sp>
        <p:nvSpPr>
          <p:cNvPr id="8" name="TextBox 7">
            <a:extLst>
              <a:ext uri="{FF2B5EF4-FFF2-40B4-BE49-F238E27FC236}">
                <a16:creationId xmlns:a16="http://schemas.microsoft.com/office/drawing/2014/main" id="{CAF8E22C-011E-41CE-BB98-D54E65625C12}"/>
              </a:ext>
            </a:extLst>
          </p:cNvPr>
          <p:cNvSpPr txBox="1"/>
          <p:nvPr/>
        </p:nvSpPr>
        <p:spPr>
          <a:xfrm>
            <a:off x="5318288" y="5511435"/>
            <a:ext cx="1046219" cy="830997"/>
          </a:xfrm>
          <a:prstGeom prst="rect">
            <a:avLst/>
          </a:prstGeom>
          <a:noFill/>
        </p:spPr>
        <p:txBody>
          <a:bodyPr wrap="square" rtlCol="0">
            <a:spAutoFit/>
          </a:bodyPr>
          <a:lstStyle/>
          <a:p>
            <a:r>
              <a:rPr lang="en-AU" sz="4800" dirty="0">
                <a:latin typeface="Century Gothic" panose="020B0502020202020204" pitchFamily="34" charset="0"/>
              </a:rPr>
              <a:t>on</a:t>
            </a:r>
          </a:p>
        </p:txBody>
      </p:sp>
      <p:sp>
        <p:nvSpPr>
          <p:cNvPr id="9" name="TextBox 8">
            <a:extLst>
              <a:ext uri="{FF2B5EF4-FFF2-40B4-BE49-F238E27FC236}">
                <a16:creationId xmlns:a16="http://schemas.microsoft.com/office/drawing/2014/main" id="{BB1D83D8-EC36-4944-937A-ECACCF09DC3A}"/>
              </a:ext>
            </a:extLst>
          </p:cNvPr>
          <p:cNvSpPr txBox="1"/>
          <p:nvPr/>
        </p:nvSpPr>
        <p:spPr>
          <a:xfrm>
            <a:off x="6367026" y="5511436"/>
            <a:ext cx="2964024" cy="830997"/>
          </a:xfrm>
          <a:prstGeom prst="rect">
            <a:avLst/>
          </a:prstGeom>
          <a:noFill/>
        </p:spPr>
        <p:txBody>
          <a:bodyPr wrap="square" rtlCol="0">
            <a:spAutoFit/>
          </a:bodyPr>
          <a:lstStyle/>
          <a:p>
            <a:r>
              <a:rPr lang="en-AU" sz="4800" dirty="0">
                <a:latin typeface="Century Gothic" panose="020B0502020202020204" pitchFamily="34" charset="0"/>
              </a:rPr>
              <a:t>Friday</a:t>
            </a:r>
          </a:p>
        </p:txBody>
      </p:sp>
      <p:sp>
        <p:nvSpPr>
          <p:cNvPr id="11" name="TextBox 10">
            <a:extLst>
              <a:ext uri="{FF2B5EF4-FFF2-40B4-BE49-F238E27FC236}">
                <a16:creationId xmlns:a16="http://schemas.microsoft.com/office/drawing/2014/main" id="{5051FA7F-7591-4852-81FC-52730ED7D23A}"/>
              </a:ext>
            </a:extLst>
          </p:cNvPr>
          <p:cNvSpPr txBox="1"/>
          <p:nvPr/>
        </p:nvSpPr>
        <p:spPr>
          <a:xfrm>
            <a:off x="8099862" y="5511434"/>
            <a:ext cx="542052" cy="830997"/>
          </a:xfrm>
          <a:prstGeom prst="rect">
            <a:avLst/>
          </a:prstGeom>
          <a:noFill/>
        </p:spPr>
        <p:txBody>
          <a:bodyPr wrap="square" rtlCol="0">
            <a:spAutoFit/>
          </a:bodyPr>
          <a:lstStyle/>
          <a:p>
            <a:r>
              <a:rPr lang="en-AU" sz="4800" dirty="0">
                <a:latin typeface="Century Gothic" panose="020B0502020202020204" pitchFamily="34" charset="0"/>
              </a:rPr>
              <a:t>.</a:t>
            </a:r>
          </a:p>
        </p:txBody>
      </p:sp>
    </p:spTree>
    <p:extLst>
      <p:ext uri="{BB962C8B-B14F-4D97-AF65-F5344CB8AC3E}">
        <p14:creationId xmlns:p14="http://schemas.microsoft.com/office/powerpoint/2010/main" val="1328085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B5C760-2CE0-481F-BD31-5296D67F759D}"/>
              </a:ext>
            </a:extLst>
          </p:cNvPr>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954" r="-3954"/>
          <a:stretch/>
        </p:blipFill>
        <p:spPr>
          <a:xfrm>
            <a:off x="2842899" y="486097"/>
            <a:ext cx="6328580" cy="4823564"/>
          </a:xfrm>
          <a:prstGeom prst="rect">
            <a:avLst/>
          </a:prstGeom>
        </p:spPr>
      </p:pic>
      <p:sp>
        <p:nvSpPr>
          <p:cNvPr id="4" name="TextBox 3">
            <a:extLst>
              <a:ext uri="{FF2B5EF4-FFF2-40B4-BE49-F238E27FC236}">
                <a16:creationId xmlns:a16="http://schemas.microsoft.com/office/drawing/2014/main" id="{51F0CE1F-C11D-4B2F-B92D-69F073E4562C}"/>
              </a:ext>
            </a:extLst>
          </p:cNvPr>
          <p:cNvSpPr txBox="1"/>
          <p:nvPr/>
        </p:nvSpPr>
        <p:spPr>
          <a:xfrm>
            <a:off x="6096000" y="277389"/>
            <a:ext cx="1108775" cy="526093"/>
          </a:xfrm>
          <a:prstGeom prst="rect">
            <a:avLst/>
          </a:prstGeom>
          <a:solidFill>
            <a:schemeClr val="bg1"/>
          </a:solidFill>
          <a:ln>
            <a:solidFill>
              <a:schemeClr val="bg1"/>
            </a:solidFill>
          </a:ln>
        </p:spPr>
        <p:txBody>
          <a:bodyPr wrap="square" rtlCol="0">
            <a:spAutoFit/>
          </a:bodyPr>
          <a:lstStyle/>
          <a:p>
            <a:endParaRPr lang="en-AU" dirty="0"/>
          </a:p>
        </p:txBody>
      </p:sp>
      <p:sp>
        <p:nvSpPr>
          <p:cNvPr id="5" name="Rectangle 4">
            <a:extLst>
              <a:ext uri="{FF2B5EF4-FFF2-40B4-BE49-F238E27FC236}">
                <a16:creationId xmlns:a16="http://schemas.microsoft.com/office/drawing/2014/main" id="{3E21EDCA-3F50-4E59-8A66-A5AF057B06A7}"/>
              </a:ext>
            </a:extLst>
          </p:cNvPr>
          <p:cNvSpPr/>
          <p:nvPr/>
        </p:nvSpPr>
        <p:spPr>
          <a:xfrm>
            <a:off x="7968343" y="901337"/>
            <a:ext cx="820655" cy="1823026"/>
          </a:xfrm>
          <a:prstGeom prst="rect">
            <a:avLst/>
          </a:prstGeom>
          <a:noFill/>
          <a:ln w="76200">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AU"/>
          </a:p>
        </p:txBody>
      </p:sp>
      <p:sp>
        <p:nvSpPr>
          <p:cNvPr id="6" name="TextBox 5">
            <a:extLst>
              <a:ext uri="{FF2B5EF4-FFF2-40B4-BE49-F238E27FC236}">
                <a16:creationId xmlns:a16="http://schemas.microsoft.com/office/drawing/2014/main" id="{AF1EC2B8-A9D6-40A5-9C02-C0CB9FDF7F52}"/>
              </a:ext>
            </a:extLst>
          </p:cNvPr>
          <p:cNvSpPr txBox="1"/>
          <p:nvPr/>
        </p:nvSpPr>
        <p:spPr>
          <a:xfrm>
            <a:off x="3040881" y="5511434"/>
            <a:ext cx="542052" cy="830997"/>
          </a:xfrm>
          <a:prstGeom prst="rect">
            <a:avLst/>
          </a:prstGeom>
          <a:noFill/>
        </p:spPr>
        <p:txBody>
          <a:bodyPr wrap="square" rtlCol="0">
            <a:spAutoFit/>
          </a:bodyPr>
          <a:lstStyle/>
          <a:p>
            <a:r>
              <a:rPr lang="en-AU" sz="4800" dirty="0">
                <a:latin typeface="Century Gothic" panose="020B0502020202020204" pitchFamily="34" charset="0"/>
              </a:rPr>
              <a:t>It</a:t>
            </a:r>
          </a:p>
        </p:txBody>
      </p:sp>
      <p:sp>
        <p:nvSpPr>
          <p:cNvPr id="7" name="TextBox 6">
            <a:extLst>
              <a:ext uri="{FF2B5EF4-FFF2-40B4-BE49-F238E27FC236}">
                <a16:creationId xmlns:a16="http://schemas.microsoft.com/office/drawing/2014/main" id="{23C6ED0C-9255-4EA9-8B01-C64401A57232}"/>
              </a:ext>
            </a:extLst>
          </p:cNvPr>
          <p:cNvSpPr txBox="1"/>
          <p:nvPr/>
        </p:nvSpPr>
        <p:spPr>
          <a:xfrm>
            <a:off x="3713211" y="5518369"/>
            <a:ext cx="1605077" cy="830997"/>
          </a:xfrm>
          <a:prstGeom prst="rect">
            <a:avLst/>
          </a:prstGeom>
          <a:noFill/>
        </p:spPr>
        <p:txBody>
          <a:bodyPr wrap="square" rtlCol="0">
            <a:spAutoFit/>
          </a:bodyPr>
          <a:lstStyle/>
          <a:p>
            <a:r>
              <a:rPr lang="en-AU" sz="4800" dirty="0">
                <a:latin typeface="Century Gothic" panose="020B0502020202020204" pitchFamily="34" charset="0"/>
              </a:rPr>
              <a:t>rains</a:t>
            </a:r>
          </a:p>
        </p:txBody>
      </p:sp>
      <p:sp>
        <p:nvSpPr>
          <p:cNvPr id="8" name="TextBox 7">
            <a:extLst>
              <a:ext uri="{FF2B5EF4-FFF2-40B4-BE49-F238E27FC236}">
                <a16:creationId xmlns:a16="http://schemas.microsoft.com/office/drawing/2014/main" id="{CAF8E22C-011E-41CE-BB98-D54E65625C12}"/>
              </a:ext>
            </a:extLst>
          </p:cNvPr>
          <p:cNvSpPr txBox="1"/>
          <p:nvPr/>
        </p:nvSpPr>
        <p:spPr>
          <a:xfrm>
            <a:off x="5318288" y="5511435"/>
            <a:ext cx="1046219" cy="830997"/>
          </a:xfrm>
          <a:prstGeom prst="rect">
            <a:avLst/>
          </a:prstGeom>
          <a:noFill/>
        </p:spPr>
        <p:txBody>
          <a:bodyPr wrap="square" rtlCol="0">
            <a:spAutoFit/>
          </a:bodyPr>
          <a:lstStyle/>
          <a:p>
            <a:r>
              <a:rPr lang="en-AU" sz="4800" dirty="0">
                <a:latin typeface="Century Gothic" panose="020B0502020202020204" pitchFamily="34" charset="0"/>
              </a:rPr>
              <a:t>on</a:t>
            </a:r>
          </a:p>
        </p:txBody>
      </p:sp>
      <p:sp>
        <p:nvSpPr>
          <p:cNvPr id="9" name="TextBox 8">
            <a:extLst>
              <a:ext uri="{FF2B5EF4-FFF2-40B4-BE49-F238E27FC236}">
                <a16:creationId xmlns:a16="http://schemas.microsoft.com/office/drawing/2014/main" id="{BB1D83D8-EC36-4944-937A-ECACCF09DC3A}"/>
              </a:ext>
            </a:extLst>
          </p:cNvPr>
          <p:cNvSpPr txBox="1"/>
          <p:nvPr/>
        </p:nvSpPr>
        <p:spPr>
          <a:xfrm>
            <a:off x="6367026" y="5511436"/>
            <a:ext cx="2964024" cy="830997"/>
          </a:xfrm>
          <a:prstGeom prst="rect">
            <a:avLst/>
          </a:prstGeom>
          <a:noFill/>
        </p:spPr>
        <p:txBody>
          <a:bodyPr wrap="square" rtlCol="0">
            <a:spAutoFit/>
          </a:bodyPr>
          <a:lstStyle/>
          <a:p>
            <a:r>
              <a:rPr lang="en-AU" sz="4800" dirty="0">
                <a:latin typeface="Century Gothic" panose="020B0502020202020204" pitchFamily="34" charset="0"/>
              </a:rPr>
              <a:t>Saturday</a:t>
            </a:r>
          </a:p>
        </p:txBody>
      </p:sp>
      <p:sp>
        <p:nvSpPr>
          <p:cNvPr id="11" name="TextBox 10">
            <a:extLst>
              <a:ext uri="{FF2B5EF4-FFF2-40B4-BE49-F238E27FC236}">
                <a16:creationId xmlns:a16="http://schemas.microsoft.com/office/drawing/2014/main" id="{5051FA7F-7591-4852-81FC-52730ED7D23A}"/>
              </a:ext>
            </a:extLst>
          </p:cNvPr>
          <p:cNvSpPr txBox="1"/>
          <p:nvPr/>
        </p:nvSpPr>
        <p:spPr>
          <a:xfrm>
            <a:off x="8900453" y="5540906"/>
            <a:ext cx="542052" cy="830997"/>
          </a:xfrm>
          <a:prstGeom prst="rect">
            <a:avLst/>
          </a:prstGeom>
          <a:noFill/>
        </p:spPr>
        <p:txBody>
          <a:bodyPr wrap="square" rtlCol="0">
            <a:spAutoFit/>
          </a:bodyPr>
          <a:lstStyle/>
          <a:p>
            <a:r>
              <a:rPr lang="en-AU" sz="4800" dirty="0">
                <a:latin typeface="Century Gothic" panose="020B0502020202020204" pitchFamily="34" charset="0"/>
              </a:rPr>
              <a:t>.</a:t>
            </a:r>
          </a:p>
        </p:txBody>
      </p:sp>
    </p:spTree>
    <p:extLst>
      <p:ext uri="{BB962C8B-B14F-4D97-AF65-F5344CB8AC3E}">
        <p14:creationId xmlns:p14="http://schemas.microsoft.com/office/powerpoint/2010/main" val="4172182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B5C760-2CE0-481F-BD31-5296D67F759D}"/>
              </a:ext>
            </a:extLst>
          </p:cNvPr>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954" r="-3954"/>
          <a:stretch/>
        </p:blipFill>
        <p:spPr>
          <a:xfrm>
            <a:off x="2931710" y="486097"/>
            <a:ext cx="6328580" cy="4823564"/>
          </a:xfrm>
          <a:prstGeom prst="rect">
            <a:avLst/>
          </a:prstGeom>
        </p:spPr>
      </p:pic>
      <p:sp>
        <p:nvSpPr>
          <p:cNvPr id="4" name="TextBox 3">
            <a:extLst>
              <a:ext uri="{FF2B5EF4-FFF2-40B4-BE49-F238E27FC236}">
                <a16:creationId xmlns:a16="http://schemas.microsoft.com/office/drawing/2014/main" id="{51F0CE1F-C11D-4B2F-B92D-69F073E4562C}"/>
              </a:ext>
            </a:extLst>
          </p:cNvPr>
          <p:cNvSpPr txBox="1"/>
          <p:nvPr/>
        </p:nvSpPr>
        <p:spPr>
          <a:xfrm>
            <a:off x="6226628" y="284322"/>
            <a:ext cx="1108775" cy="526093"/>
          </a:xfrm>
          <a:prstGeom prst="rect">
            <a:avLst/>
          </a:prstGeom>
          <a:solidFill>
            <a:schemeClr val="bg1"/>
          </a:solidFill>
          <a:ln>
            <a:solidFill>
              <a:schemeClr val="bg1"/>
            </a:solidFill>
          </a:ln>
        </p:spPr>
        <p:txBody>
          <a:bodyPr wrap="square" rtlCol="0">
            <a:spAutoFit/>
          </a:bodyPr>
          <a:lstStyle/>
          <a:p>
            <a:endParaRPr lang="en-AU" dirty="0"/>
          </a:p>
        </p:txBody>
      </p:sp>
      <p:sp>
        <p:nvSpPr>
          <p:cNvPr id="5" name="Rectangle 4">
            <a:extLst>
              <a:ext uri="{FF2B5EF4-FFF2-40B4-BE49-F238E27FC236}">
                <a16:creationId xmlns:a16="http://schemas.microsoft.com/office/drawing/2014/main" id="{3E21EDCA-3F50-4E59-8A66-A5AF057B06A7}"/>
              </a:ext>
            </a:extLst>
          </p:cNvPr>
          <p:cNvSpPr/>
          <p:nvPr/>
        </p:nvSpPr>
        <p:spPr>
          <a:xfrm>
            <a:off x="3239589" y="905269"/>
            <a:ext cx="853451" cy="1920881"/>
          </a:xfrm>
          <a:prstGeom prst="rect">
            <a:avLst/>
          </a:prstGeom>
          <a:noFill/>
          <a:ln w="76200">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AU"/>
          </a:p>
        </p:txBody>
      </p:sp>
      <p:sp>
        <p:nvSpPr>
          <p:cNvPr id="6" name="TextBox 5">
            <a:extLst>
              <a:ext uri="{FF2B5EF4-FFF2-40B4-BE49-F238E27FC236}">
                <a16:creationId xmlns:a16="http://schemas.microsoft.com/office/drawing/2014/main" id="{AF1EC2B8-A9D6-40A5-9C02-C0CB9FDF7F52}"/>
              </a:ext>
            </a:extLst>
          </p:cNvPr>
          <p:cNvSpPr txBox="1"/>
          <p:nvPr/>
        </p:nvSpPr>
        <p:spPr>
          <a:xfrm>
            <a:off x="3040881" y="5511434"/>
            <a:ext cx="542052" cy="830997"/>
          </a:xfrm>
          <a:prstGeom prst="rect">
            <a:avLst/>
          </a:prstGeom>
          <a:noFill/>
        </p:spPr>
        <p:txBody>
          <a:bodyPr wrap="square" rtlCol="0">
            <a:spAutoFit/>
          </a:bodyPr>
          <a:lstStyle/>
          <a:p>
            <a:r>
              <a:rPr lang="en-AU" sz="4800" dirty="0">
                <a:latin typeface="Century Gothic" panose="020B0502020202020204" pitchFamily="34" charset="0"/>
              </a:rPr>
              <a:t>It</a:t>
            </a:r>
          </a:p>
        </p:txBody>
      </p:sp>
      <p:sp>
        <p:nvSpPr>
          <p:cNvPr id="7" name="TextBox 6">
            <a:extLst>
              <a:ext uri="{FF2B5EF4-FFF2-40B4-BE49-F238E27FC236}">
                <a16:creationId xmlns:a16="http://schemas.microsoft.com/office/drawing/2014/main" id="{23C6ED0C-9255-4EA9-8B01-C64401A57232}"/>
              </a:ext>
            </a:extLst>
          </p:cNvPr>
          <p:cNvSpPr txBox="1"/>
          <p:nvPr/>
        </p:nvSpPr>
        <p:spPr>
          <a:xfrm>
            <a:off x="3713211" y="5518369"/>
            <a:ext cx="1605077" cy="830997"/>
          </a:xfrm>
          <a:prstGeom prst="rect">
            <a:avLst/>
          </a:prstGeom>
          <a:noFill/>
        </p:spPr>
        <p:txBody>
          <a:bodyPr wrap="square" rtlCol="0">
            <a:spAutoFit/>
          </a:bodyPr>
          <a:lstStyle/>
          <a:p>
            <a:r>
              <a:rPr lang="en-AU" sz="4800" dirty="0">
                <a:latin typeface="Century Gothic" panose="020B0502020202020204" pitchFamily="34" charset="0"/>
              </a:rPr>
              <a:t>rains</a:t>
            </a:r>
          </a:p>
        </p:txBody>
      </p:sp>
      <p:sp>
        <p:nvSpPr>
          <p:cNvPr id="8" name="TextBox 7">
            <a:extLst>
              <a:ext uri="{FF2B5EF4-FFF2-40B4-BE49-F238E27FC236}">
                <a16:creationId xmlns:a16="http://schemas.microsoft.com/office/drawing/2014/main" id="{CAF8E22C-011E-41CE-BB98-D54E65625C12}"/>
              </a:ext>
            </a:extLst>
          </p:cNvPr>
          <p:cNvSpPr txBox="1"/>
          <p:nvPr/>
        </p:nvSpPr>
        <p:spPr>
          <a:xfrm>
            <a:off x="5318288" y="5511435"/>
            <a:ext cx="1046219" cy="830997"/>
          </a:xfrm>
          <a:prstGeom prst="rect">
            <a:avLst/>
          </a:prstGeom>
          <a:noFill/>
        </p:spPr>
        <p:txBody>
          <a:bodyPr wrap="square" rtlCol="0">
            <a:spAutoFit/>
          </a:bodyPr>
          <a:lstStyle/>
          <a:p>
            <a:r>
              <a:rPr lang="en-AU" sz="4800" dirty="0">
                <a:latin typeface="Century Gothic" panose="020B0502020202020204" pitchFamily="34" charset="0"/>
              </a:rPr>
              <a:t>on</a:t>
            </a:r>
          </a:p>
        </p:txBody>
      </p:sp>
      <p:sp>
        <p:nvSpPr>
          <p:cNvPr id="9" name="TextBox 8">
            <a:extLst>
              <a:ext uri="{FF2B5EF4-FFF2-40B4-BE49-F238E27FC236}">
                <a16:creationId xmlns:a16="http://schemas.microsoft.com/office/drawing/2014/main" id="{BB1D83D8-EC36-4944-937A-ECACCF09DC3A}"/>
              </a:ext>
            </a:extLst>
          </p:cNvPr>
          <p:cNvSpPr txBox="1"/>
          <p:nvPr/>
        </p:nvSpPr>
        <p:spPr>
          <a:xfrm>
            <a:off x="6367026" y="5511436"/>
            <a:ext cx="2964024" cy="830997"/>
          </a:xfrm>
          <a:prstGeom prst="rect">
            <a:avLst/>
          </a:prstGeom>
          <a:noFill/>
        </p:spPr>
        <p:txBody>
          <a:bodyPr wrap="square" rtlCol="0">
            <a:spAutoFit/>
          </a:bodyPr>
          <a:lstStyle/>
          <a:p>
            <a:r>
              <a:rPr lang="en-AU" sz="4800" dirty="0">
                <a:latin typeface="Century Gothic" panose="020B0502020202020204" pitchFamily="34" charset="0"/>
              </a:rPr>
              <a:t>Sunday</a:t>
            </a:r>
          </a:p>
        </p:txBody>
      </p:sp>
      <p:sp>
        <p:nvSpPr>
          <p:cNvPr id="11" name="TextBox 10">
            <a:extLst>
              <a:ext uri="{FF2B5EF4-FFF2-40B4-BE49-F238E27FC236}">
                <a16:creationId xmlns:a16="http://schemas.microsoft.com/office/drawing/2014/main" id="{5051FA7F-7591-4852-81FC-52730ED7D23A}"/>
              </a:ext>
            </a:extLst>
          </p:cNvPr>
          <p:cNvSpPr txBox="1"/>
          <p:nvPr/>
        </p:nvSpPr>
        <p:spPr>
          <a:xfrm>
            <a:off x="8488552" y="5540906"/>
            <a:ext cx="542052" cy="830997"/>
          </a:xfrm>
          <a:prstGeom prst="rect">
            <a:avLst/>
          </a:prstGeom>
          <a:noFill/>
        </p:spPr>
        <p:txBody>
          <a:bodyPr wrap="square" rtlCol="0">
            <a:spAutoFit/>
          </a:bodyPr>
          <a:lstStyle/>
          <a:p>
            <a:r>
              <a:rPr lang="en-AU" sz="4800" dirty="0">
                <a:latin typeface="Century Gothic" panose="020B0502020202020204" pitchFamily="34" charset="0"/>
              </a:rPr>
              <a:t>.</a:t>
            </a:r>
          </a:p>
        </p:txBody>
      </p:sp>
    </p:spTree>
    <p:extLst>
      <p:ext uri="{BB962C8B-B14F-4D97-AF65-F5344CB8AC3E}">
        <p14:creationId xmlns:p14="http://schemas.microsoft.com/office/powerpoint/2010/main" val="922291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BA26AA-0733-4466-87C4-1CC283398FE2}"/>
              </a:ext>
            </a:extLst>
          </p:cNvPr>
          <p:cNvSpPr>
            <a:spLocks noGrp="1"/>
          </p:cNvSpPr>
          <p:nvPr>
            <p:ph type="title"/>
          </p:nvPr>
        </p:nvSpPr>
        <p:spPr>
          <a:xfrm>
            <a:off x="991481" y="522514"/>
            <a:ext cx="6134318" cy="337451"/>
          </a:xfrm>
        </p:spPr>
        <p:txBody>
          <a:bodyPr>
            <a:normAutofit/>
          </a:bodyPr>
          <a:lstStyle/>
          <a:p>
            <a:r>
              <a:rPr lang="en-AU" sz="1600" b="1" dirty="0">
                <a:latin typeface="Calibri" panose="020F0502020204030204" pitchFamily="34" charset="0"/>
                <a:cs typeface="Calibri" panose="020F0502020204030204" pitchFamily="34" charset="0"/>
              </a:rPr>
              <a:t>Picture acknowledgements</a:t>
            </a:r>
          </a:p>
        </p:txBody>
      </p:sp>
      <p:graphicFrame>
        <p:nvGraphicFramePr>
          <p:cNvPr id="6" name="Table 5">
            <a:extLst>
              <a:ext uri="{FF2B5EF4-FFF2-40B4-BE49-F238E27FC236}">
                <a16:creationId xmlns:a16="http://schemas.microsoft.com/office/drawing/2014/main" id="{31D6E014-0FD0-43CC-A811-5619C0304911}"/>
              </a:ext>
            </a:extLst>
          </p:cNvPr>
          <p:cNvGraphicFramePr>
            <a:graphicFrameLocks noGrp="1"/>
          </p:cNvGraphicFramePr>
          <p:nvPr>
            <p:extLst>
              <p:ext uri="{D42A27DB-BD31-4B8C-83A1-F6EECF244321}">
                <p14:modId xmlns:p14="http://schemas.microsoft.com/office/powerpoint/2010/main" val="4274155021"/>
              </p:ext>
            </p:extLst>
          </p:nvPr>
        </p:nvGraphicFramePr>
        <p:xfrm>
          <a:off x="714375" y="906841"/>
          <a:ext cx="10958221" cy="2349544"/>
        </p:xfrm>
        <a:graphic>
          <a:graphicData uri="http://schemas.openxmlformats.org/drawingml/2006/table">
            <a:tbl>
              <a:tblPr firstRow="1" firstCol="1" bandRow="1">
                <a:tableStyleId>{5DA37D80-6434-44D0-A028-1B22A696006F}</a:tableStyleId>
              </a:tblPr>
              <a:tblGrid>
                <a:gridCol w="3452522">
                  <a:extLst>
                    <a:ext uri="{9D8B030D-6E8A-4147-A177-3AD203B41FA5}">
                      <a16:colId xmlns:a16="http://schemas.microsoft.com/office/drawing/2014/main" val="2941099921"/>
                    </a:ext>
                  </a:extLst>
                </a:gridCol>
                <a:gridCol w="7505699">
                  <a:extLst>
                    <a:ext uri="{9D8B030D-6E8A-4147-A177-3AD203B41FA5}">
                      <a16:colId xmlns:a16="http://schemas.microsoft.com/office/drawing/2014/main" val="3446996104"/>
                    </a:ext>
                  </a:extLst>
                </a:gridCol>
              </a:tblGrid>
              <a:tr h="2349544">
                <a:tc>
                  <a:txBody>
                    <a:bodyPr/>
                    <a:lstStyle/>
                    <a:p>
                      <a:pPr marL="285750" indent="-285750">
                        <a:lnSpc>
                          <a:spcPct val="107000"/>
                        </a:lnSpc>
                        <a:spcBef>
                          <a:spcPts val="100"/>
                        </a:spcBef>
                        <a:spcAft>
                          <a:spcPts val="200"/>
                        </a:spcAft>
                        <a:buFont typeface="Arial" panose="020B0604020202020204" pitchFamily="34" charset="0"/>
                        <a:buChar char="•"/>
                      </a:pPr>
                      <a:endParaRPr lang="en-AU" sz="1400" b="0" dirty="0">
                        <a:solidFill>
                          <a:srgbClr val="002060"/>
                        </a:solidFill>
                        <a:effectLst/>
                        <a:latin typeface="Calibri" panose="020F0502020204030204" pitchFamily="34" charset="0"/>
                        <a:cs typeface="Calibri" panose="020F0502020204030204" pitchFamily="34" charset="0"/>
                      </a:endParaRPr>
                    </a:p>
                    <a:p>
                      <a:pPr marL="285750" indent="-285750">
                        <a:lnSpc>
                          <a:spcPct val="107000"/>
                        </a:lnSpc>
                        <a:spcBef>
                          <a:spcPts val="100"/>
                        </a:spcBef>
                        <a:spcAft>
                          <a:spcPts val="200"/>
                        </a:spcAft>
                        <a:buFont typeface="Arial" panose="020B0604020202020204" pitchFamily="34" charset="0"/>
                        <a:buChar char="•"/>
                      </a:pPr>
                      <a:r>
                        <a:rPr lang="en-AU"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Australia on the globe</a:t>
                      </a:r>
                    </a:p>
                    <a:p>
                      <a:pPr marL="285750" indent="-285750">
                        <a:lnSpc>
                          <a:spcPct val="107000"/>
                        </a:lnSpc>
                        <a:spcBef>
                          <a:spcPts val="100"/>
                        </a:spcBef>
                        <a:spcAft>
                          <a:spcPts val="200"/>
                        </a:spcAft>
                        <a:buFont typeface="Arial" panose="020B0604020202020204" pitchFamily="34" charset="0"/>
                        <a:buChar char="•"/>
                      </a:pPr>
                      <a:endParaRPr lang="en-AU"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285750" indent="-285750">
                        <a:lnSpc>
                          <a:spcPct val="107000"/>
                        </a:lnSpc>
                        <a:spcBef>
                          <a:spcPts val="100"/>
                        </a:spcBef>
                        <a:spcAft>
                          <a:spcPts val="200"/>
                        </a:spcAft>
                        <a:buFont typeface="Arial" panose="020B0604020202020204" pitchFamily="34" charset="0"/>
                        <a:buChar char="•"/>
                      </a:pPr>
                      <a:r>
                        <a:rPr lang="en-AU"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Calendar</a:t>
                      </a:r>
                    </a:p>
                    <a:p>
                      <a:pPr marL="285750" indent="-285750">
                        <a:lnSpc>
                          <a:spcPct val="107000"/>
                        </a:lnSpc>
                        <a:spcBef>
                          <a:spcPts val="100"/>
                        </a:spcBef>
                        <a:spcAft>
                          <a:spcPts val="200"/>
                        </a:spcAft>
                        <a:buFont typeface="Arial" panose="020B0604020202020204" pitchFamily="34" charset="0"/>
                        <a:buChar char="•"/>
                      </a:pPr>
                      <a:endParaRPr lang="en-AU"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285750" indent="-285750">
                        <a:lnSpc>
                          <a:spcPct val="107000"/>
                        </a:lnSpc>
                        <a:spcBef>
                          <a:spcPts val="100"/>
                        </a:spcBef>
                        <a:spcAft>
                          <a:spcPts val="200"/>
                        </a:spcAft>
                        <a:buFont typeface="Arial" panose="020B0604020202020204" pitchFamily="34" charset="0"/>
                        <a:buChar char="•"/>
                      </a:pPr>
                      <a:r>
                        <a:rPr lang="en-AU"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March</a:t>
                      </a:r>
                    </a:p>
                    <a:p>
                      <a:pPr marL="285750" indent="-285750">
                        <a:lnSpc>
                          <a:spcPct val="107000"/>
                        </a:lnSpc>
                        <a:spcBef>
                          <a:spcPts val="100"/>
                        </a:spcBef>
                        <a:spcAft>
                          <a:spcPts val="200"/>
                        </a:spcAft>
                        <a:buFont typeface="Arial" panose="020B0604020202020204" pitchFamily="34" charset="0"/>
                        <a:buChar char="•"/>
                      </a:pPr>
                      <a:endParaRPr lang="en-AU"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285750" indent="-285750">
                        <a:lnSpc>
                          <a:spcPct val="107000"/>
                        </a:lnSpc>
                        <a:spcBef>
                          <a:spcPts val="100"/>
                        </a:spcBef>
                        <a:spcAft>
                          <a:spcPts val="200"/>
                        </a:spcAft>
                        <a:buFont typeface="Arial" panose="020B0604020202020204" pitchFamily="34" charset="0"/>
                        <a:buChar char="•"/>
                      </a:pPr>
                      <a:endParaRPr lang="en-AU"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mpd="sng">
                      <a:noFill/>
                    </a:lnL>
                    <a:lnR w="12700" cmpd="sng">
                      <a:noFill/>
                    </a:lnR>
                    <a:lnT w="12700" cmpd="sng">
                      <a:noFill/>
                    </a:lnT>
                    <a:lnB w="25400" cmpd="sng">
                      <a:noFill/>
                    </a:lnB>
                    <a:lnTlToBr w="12700" cmpd="sng">
                      <a:noFill/>
                      <a:prstDash val="solid"/>
                    </a:lnTlToBr>
                    <a:lnBlToTr w="12700" cmpd="sng">
                      <a:noFill/>
                      <a:prstDash val="solid"/>
                    </a:lnBlToTr>
                  </a:tcPr>
                </a:tc>
                <a:tc>
                  <a:txBody>
                    <a:bodyPr/>
                    <a:lstStyle/>
                    <a:p>
                      <a:pPr>
                        <a:lnSpc>
                          <a:spcPct val="107000"/>
                        </a:lnSpc>
                        <a:spcAft>
                          <a:spcPts val="800"/>
                        </a:spcAft>
                      </a:pPr>
                      <a:br>
                        <a:rPr lang="en-AU" sz="1400" b="0" dirty="0">
                          <a:solidFill>
                            <a:srgbClr val="002060"/>
                          </a:solidFill>
                          <a:latin typeface="Calibri" panose="020F0502020204030204" pitchFamily="34" charset="0"/>
                          <a:cs typeface="Calibri" panose="020F0502020204030204" pitchFamily="34" charset="0"/>
                          <a:hlinkClick r:id="rId2" tooltip="http://commons.wikimedia.org/wiki/File:Australia_on_the_globe_(Australia_centered).svg">
                            <a:extLst>
                              <a:ext uri="{A12FA001-AC4F-418D-AE19-62706E023703}">
                                <ahyp:hlinkClr xmlns:ahyp="http://schemas.microsoft.com/office/drawing/2018/hyperlinkcolor" val="tx"/>
                              </a:ext>
                            </a:extLst>
                          </a:hlinkClick>
                        </a:rPr>
                      </a:br>
                      <a:r>
                        <a:rPr lang="en-AU" sz="1400" b="0" dirty="0">
                          <a:solidFill>
                            <a:srgbClr val="002060"/>
                          </a:solidFill>
                          <a:latin typeface="Calibri" panose="020F0502020204030204" pitchFamily="34" charset="0"/>
                          <a:cs typeface="Calibri" panose="020F0502020204030204" pitchFamily="34" charset="0"/>
                          <a:hlinkClick r:id="rId2" tooltip="http://commons.wikimedia.org/wiki/File:Australia_on_the_globe_(Australia_centered).svg">
                            <a:extLst>
                              <a:ext uri="{A12FA001-AC4F-418D-AE19-62706E023703}">
                                <ahyp:hlinkClr xmlns:ahyp="http://schemas.microsoft.com/office/drawing/2018/hyperlinkcolor" val="tx"/>
                              </a:ext>
                            </a:extLst>
                          </a:hlinkClick>
                        </a:rPr>
                        <a:t>This Photo</a:t>
                      </a:r>
                      <a:r>
                        <a:rPr lang="en-AU" sz="1400" b="0" dirty="0">
                          <a:solidFill>
                            <a:srgbClr val="002060"/>
                          </a:solidFill>
                          <a:latin typeface="Calibri" panose="020F0502020204030204" pitchFamily="34" charset="0"/>
                          <a:cs typeface="Calibri" panose="020F0502020204030204" pitchFamily="34" charset="0"/>
                        </a:rPr>
                        <a:t> by Unknown Author is licensed under </a:t>
                      </a:r>
                      <a:r>
                        <a:rPr lang="en-AU" sz="1400" b="0" dirty="0">
                          <a:solidFill>
                            <a:srgbClr val="002060"/>
                          </a:solidFill>
                          <a:latin typeface="Calibri" panose="020F0502020204030204" pitchFamily="34" charset="0"/>
                          <a:cs typeface="Calibri" panose="020F0502020204030204" pitchFamily="34" charset="0"/>
                          <a:hlinkClick r:id="rId2" tooltip="https://creativecommons.org/licenses/by-sa/3.0/">
                            <a:extLst>
                              <a:ext uri="{A12FA001-AC4F-418D-AE19-62706E023703}">
                                <ahyp:hlinkClr xmlns:ahyp="http://schemas.microsoft.com/office/drawing/2018/hyperlinkcolor" val="tx"/>
                              </a:ext>
                            </a:extLst>
                          </a:hlinkClick>
                        </a:rPr>
                        <a:t>CC BY-SA</a:t>
                      </a:r>
                      <a:endParaRPr lang="en-AU" sz="1400" b="0" dirty="0">
                        <a:solidFill>
                          <a:srgbClr val="002060"/>
                        </a:solidFill>
                        <a:latin typeface="Calibri" panose="020F0502020204030204" pitchFamily="34" charset="0"/>
                        <a:cs typeface="Calibri" panose="020F0502020204030204" pitchFamily="34" charset="0"/>
                      </a:endParaRPr>
                    </a:p>
                    <a:p>
                      <a:pPr>
                        <a:lnSpc>
                          <a:spcPct val="107000"/>
                        </a:lnSpc>
                        <a:spcAft>
                          <a:spcPts val="800"/>
                        </a:spcAft>
                      </a:pPr>
                      <a:endParaRPr lang="en-AU" sz="500" b="0" dirty="0">
                        <a:solidFill>
                          <a:srgbClr val="002060"/>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AU" sz="1400" b="0" dirty="0">
                          <a:solidFill>
                            <a:srgbClr val="002060"/>
                          </a:solidFill>
                          <a:latin typeface="Calibri" panose="020F0502020204030204" pitchFamily="34" charset="0"/>
                          <a:cs typeface="Calibri" panose="020F0502020204030204" pitchFamily="34" charset="0"/>
                          <a:hlinkClick r:id="rId2" tooltip="http://commons.wikimedia.org/wiki/File:Australia_on_the_globe_(Australia_centered).svg">
                            <a:extLst>
                              <a:ext uri="{A12FA001-AC4F-418D-AE19-62706E023703}">
                                <ahyp:hlinkClr xmlns:ahyp="http://schemas.microsoft.com/office/drawing/2018/hyperlinkcolor" val="tx"/>
                              </a:ext>
                            </a:extLst>
                          </a:hlinkClick>
                        </a:rPr>
                        <a:t>This Photo</a:t>
                      </a:r>
                      <a:r>
                        <a:rPr lang="en-AU" sz="1400" b="0" dirty="0">
                          <a:solidFill>
                            <a:srgbClr val="002060"/>
                          </a:solidFill>
                          <a:latin typeface="Calibri" panose="020F0502020204030204" pitchFamily="34" charset="0"/>
                          <a:cs typeface="Calibri" panose="020F0502020204030204" pitchFamily="34" charset="0"/>
                        </a:rPr>
                        <a:t> by Unknown Author is licensed under </a:t>
                      </a:r>
                      <a:r>
                        <a:rPr lang="en-AU" sz="1400" b="0" dirty="0">
                          <a:solidFill>
                            <a:srgbClr val="002060"/>
                          </a:solidFill>
                          <a:latin typeface="Calibri" panose="020F0502020204030204" pitchFamily="34" charset="0"/>
                          <a:cs typeface="Calibri" panose="020F0502020204030204" pitchFamily="34" charset="0"/>
                          <a:hlinkClick r:id="rId2" tooltip="https://creativecommons.org/licenses/by-sa/3.0/">
                            <a:extLst>
                              <a:ext uri="{A12FA001-AC4F-418D-AE19-62706E023703}">
                                <ahyp:hlinkClr xmlns:ahyp="http://schemas.microsoft.com/office/drawing/2018/hyperlinkcolor" val="tx"/>
                              </a:ext>
                            </a:extLst>
                          </a:hlinkClick>
                        </a:rPr>
                        <a:t>CC BY-SA</a:t>
                      </a:r>
                      <a:endParaRPr lang="en-AU" sz="1400" b="0" dirty="0">
                        <a:solidFill>
                          <a:srgbClr val="002060"/>
                        </a:solidFill>
                        <a:latin typeface="Calibri" panose="020F0502020204030204" pitchFamily="34" charset="0"/>
                        <a:cs typeface="Calibri" panose="020F0502020204030204" pitchFamily="34" charset="0"/>
                      </a:endParaRPr>
                    </a:p>
                    <a:p>
                      <a:pPr>
                        <a:lnSpc>
                          <a:spcPct val="107000"/>
                        </a:lnSpc>
                        <a:spcAft>
                          <a:spcPts val="800"/>
                        </a:spcAft>
                      </a:pPr>
                      <a:endParaRPr lang="en-AU" sz="500" b="0" dirty="0">
                        <a:solidFill>
                          <a:srgbClr val="002060"/>
                        </a:solidFill>
                        <a:latin typeface="Calibri" panose="020F0502020204030204" pitchFamily="34" charset="0"/>
                        <a:cs typeface="Calibri" panose="020F0502020204030204" pitchFamily="34" charset="0"/>
                      </a:endParaRPr>
                    </a:p>
                    <a:p>
                      <a:pPr>
                        <a:lnSpc>
                          <a:spcPct val="107000"/>
                        </a:lnSpc>
                        <a:spcAft>
                          <a:spcPts val="800"/>
                        </a:spcAft>
                      </a:pPr>
                      <a:r>
                        <a:rPr lang="en-US" sz="1400" b="0" kern="1200" dirty="0">
                          <a:solidFill>
                            <a:srgbClr val="002060"/>
                          </a:solidFill>
                          <a:latin typeface="Calibri" panose="020F0502020204030204" pitchFamily="34" charset="0"/>
                          <a:ea typeface="+mn-ea"/>
                          <a:cs typeface="Calibri" panose="020F0502020204030204" pitchFamily="34" charset="0"/>
                          <a:hlinkClick r:id="rId2">
                            <a:extLst>
                              <a:ext uri="{A12FA001-AC4F-418D-AE19-62706E023703}">
                                <ahyp:hlinkClr xmlns:ahyp="http://schemas.microsoft.com/office/drawing/2018/hyperlinkcolor" val="tx"/>
                              </a:ext>
                            </a:extLst>
                          </a:hlinkClick>
                        </a:rPr>
                        <a:t>This Photo</a:t>
                      </a:r>
                      <a:r>
                        <a:rPr lang="en-US" sz="1400" b="0" kern="1200" dirty="0">
                          <a:solidFill>
                            <a:srgbClr val="002060"/>
                          </a:solidFill>
                          <a:latin typeface="Calibri" panose="020F0502020204030204" pitchFamily="34" charset="0"/>
                          <a:ea typeface="+mn-ea"/>
                          <a:cs typeface="Calibri" panose="020F0502020204030204" pitchFamily="34" charset="0"/>
                        </a:rPr>
                        <a:t> by Unknown Author is licensed under </a:t>
                      </a:r>
                      <a:r>
                        <a:rPr lang="en-US" sz="1400" b="0" kern="1200" dirty="0">
                          <a:solidFill>
                            <a:srgbClr val="002060"/>
                          </a:solidFill>
                          <a:latin typeface="Calibri" panose="020F0502020204030204" pitchFamily="34" charset="0"/>
                          <a:ea typeface="+mn-ea"/>
                          <a:cs typeface="Calibri" panose="020F0502020204030204" pitchFamily="34" charset="0"/>
                          <a:hlinkClick r:id="rId2">
                            <a:extLst>
                              <a:ext uri="{A12FA001-AC4F-418D-AE19-62706E023703}">
                                <ahyp:hlinkClr xmlns:ahyp="http://schemas.microsoft.com/office/drawing/2018/hyperlinkcolor" val="tx"/>
                              </a:ext>
                            </a:extLst>
                          </a:hlinkClick>
                        </a:rPr>
                        <a:t>CC BY-NC-ND</a:t>
                      </a:r>
                      <a:endParaRPr lang="en-AU"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mpd="sng">
                      <a:noFill/>
                    </a:lnL>
                    <a:lnR w="12700" cmpd="sng">
                      <a:noFill/>
                    </a:lnR>
                    <a:lnT w="127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1662019039"/>
                  </a:ext>
                </a:extLst>
              </a:tr>
            </a:tbl>
          </a:graphicData>
        </a:graphic>
      </p:graphicFrame>
      <p:sp>
        <p:nvSpPr>
          <p:cNvPr id="7" name="Rectangle 6">
            <a:extLst>
              <a:ext uri="{FF2B5EF4-FFF2-40B4-BE49-F238E27FC236}">
                <a16:creationId xmlns:a16="http://schemas.microsoft.com/office/drawing/2014/main" id="{2BA0F502-28A5-43F6-B6E6-6437AF9A57C2}"/>
              </a:ext>
            </a:extLst>
          </p:cNvPr>
          <p:cNvSpPr>
            <a:spLocks noChangeArrowheads="1"/>
          </p:cNvSpPr>
          <p:nvPr/>
        </p:nvSpPr>
        <p:spPr bwMode="auto">
          <a:xfrm>
            <a:off x="714375" y="3817423"/>
            <a:ext cx="10424821"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Project team</a:t>
            </a:r>
            <a:endParaRPr kumimoji="0" lang="en-AU" altLang="en-US" sz="1600" b="0" i="0" u="none" strike="noStrike" cap="none" normalizeH="0" baseline="0" dirty="0">
              <a:ln>
                <a:noFill/>
              </a:ln>
              <a:solidFill>
                <a:srgbClr val="00206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Vicki Hambling, Lorraine Hatcher-Friel, Sue Paull, </a:t>
            </a:r>
            <a:r>
              <a:rPr kumimoji="0" lang="en-AU" altLang="en-US" sz="1600" b="0" i="0" u="none" strike="noStrike" cap="none" normalizeH="0" baseline="0" dirty="0" err="1">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Madelena</a:t>
            </a:r>
            <a:r>
              <a:rPr kumimoji="0" lang="en-AU" altLang="en-US" sz="16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 Scott, Mary Wallace, Visual Domain</a:t>
            </a:r>
            <a:endParaRPr kumimoji="0" lang="en-AU" altLang="en-US" sz="1600" b="0" i="0" u="none" strike="noStrike" cap="none" normalizeH="0" baseline="0" dirty="0">
              <a:ln>
                <a:noFill/>
              </a:ln>
              <a:solidFill>
                <a:srgbClr val="00206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Acknowledgements</a:t>
            </a:r>
            <a:endParaRPr kumimoji="0" lang="en-AU" altLang="en-US" sz="1600" b="0" i="0" u="none" strike="noStrike" cap="none" normalizeH="0" baseline="0" dirty="0">
              <a:ln>
                <a:noFill/>
              </a:ln>
              <a:solidFill>
                <a:srgbClr val="00206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The Project Team would like to thank the AMEP Service Providers and practitioners who participated in the trial and gave valuable feedback.</a:t>
            </a:r>
            <a:endParaRPr kumimoji="0" lang="en-AU" altLang="en-US" sz="1600" b="0" i="0" u="none" strike="noStrike" cap="none" normalizeH="0" baseline="0" dirty="0">
              <a:ln>
                <a:noFill/>
              </a:ln>
              <a:solidFill>
                <a:srgbClr val="00206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6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1" descr="Logo, company name&#10;&#10;Description automatically generated">
            <a:extLst>
              <a:ext uri="{FF2B5EF4-FFF2-40B4-BE49-F238E27FC236}">
                <a16:creationId xmlns:a16="http://schemas.microsoft.com/office/drawing/2014/main" id="{CB2E553B-5089-4E6B-880F-77E9DCF936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12509" y="4976434"/>
            <a:ext cx="1211263" cy="97472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LWA_FinalLogo">
            <a:extLst>
              <a:ext uri="{FF2B5EF4-FFF2-40B4-BE49-F238E27FC236}">
                <a16:creationId xmlns:a16="http://schemas.microsoft.com/office/drawing/2014/main" id="{C44862A0-2A91-4A28-8F27-41BA9430E97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913902" y="5370134"/>
            <a:ext cx="1571625" cy="581025"/>
          </a:xfrm>
          <a:prstGeom prst="rect">
            <a:avLst/>
          </a:prstGeom>
          <a:noFill/>
          <a:ln>
            <a:noFill/>
          </a:ln>
        </p:spPr>
      </p:pic>
    </p:spTree>
    <p:extLst>
      <p:ext uri="{BB962C8B-B14F-4D97-AF65-F5344CB8AC3E}">
        <p14:creationId xmlns:p14="http://schemas.microsoft.com/office/powerpoint/2010/main" val="1747369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465" y="545690"/>
            <a:ext cx="11592232" cy="5456903"/>
          </a:xfrm>
        </p:spPr>
        <p:txBody>
          <a:bodyPr>
            <a:normAutofit fontScale="85000" lnSpcReduction="20000"/>
          </a:bodyPr>
          <a:lstStyle/>
          <a:p>
            <a:pPr marL="45720" indent="0">
              <a:buNone/>
            </a:pPr>
            <a:r>
              <a:rPr lang="en-AU" sz="1900" dirty="0">
                <a:latin typeface="Calibri" panose="020F0502020204030204" pitchFamily="34" charset="0"/>
                <a:cs typeface="Calibri" panose="020F0502020204030204" pitchFamily="34" charset="0"/>
              </a:rPr>
              <a:t>This Floods Teaching Material is licensed under a Creative Commons Attribution-</a:t>
            </a:r>
            <a:r>
              <a:rPr lang="en-AU" sz="1900" dirty="0" err="1">
                <a:latin typeface="Calibri" panose="020F0502020204030204" pitchFamily="34" charset="0"/>
                <a:cs typeface="Calibri" panose="020F0502020204030204" pitchFamily="34" charset="0"/>
              </a:rPr>
              <a:t>NoDerivs</a:t>
            </a:r>
            <a:r>
              <a:rPr lang="en-AU" sz="1900" dirty="0">
                <a:latin typeface="Calibri" panose="020F0502020204030204" pitchFamily="34" charset="0"/>
                <a:cs typeface="Calibri" panose="020F0502020204030204" pitchFamily="34" charset="0"/>
              </a:rPr>
              <a:t> 3.0 Australia licence (More information is available </a:t>
            </a:r>
            <a:r>
              <a:rPr lang="en-AU" sz="1900" u="sng" dirty="0">
                <a:latin typeface="Calibri" panose="020F0502020204030204" pitchFamily="34" charset="0"/>
                <a:cs typeface="Calibri" panose="020F0502020204030204" pitchFamily="34" charset="0"/>
                <a:hlinkClick r:id="rId2"/>
              </a:rPr>
              <a:t>here</a:t>
            </a:r>
            <a:r>
              <a:rPr lang="en-AU" sz="1900" dirty="0">
                <a:latin typeface="Calibri" panose="020F0502020204030204" pitchFamily="34" charset="0"/>
                <a:cs typeface="Calibri" panose="020F0502020204030204" pitchFamily="34" charset="0"/>
              </a:rPr>
              <a:t>). You are free to use, copy and distribute to anyone in its original form as long as you attribute Department of Home Affairs as the author and you license any derivative work you make available under the same licence.</a:t>
            </a:r>
          </a:p>
          <a:p>
            <a:pPr marL="45720" indent="0">
              <a:buNone/>
            </a:pPr>
            <a:r>
              <a:rPr lang="en-AU" sz="1900" dirty="0">
                <a:latin typeface="Calibri" panose="020F0502020204030204" pitchFamily="34" charset="0"/>
                <a:cs typeface="Calibri" panose="020F0502020204030204" pitchFamily="34" charset="0"/>
              </a:rPr>
              <a:t>© Commonwealth of Australia 2021</a:t>
            </a:r>
          </a:p>
          <a:p>
            <a:pPr marL="45720" indent="0">
              <a:buNone/>
            </a:pPr>
            <a:r>
              <a:rPr lang="en-AU" sz="1900" dirty="0">
                <a:latin typeface="Calibri" panose="020F0502020204030204" pitchFamily="34" charset="0"/>
                <a:cs typeface="Calibri" panose="020F0502020204030204" pitchFamily="34" charset="0"/>
              </a:rPr>
              <a:t> With the exception of the Commonwealth Coat of Arms, the department’s logo, any material protected by a trade mark and where otherwise noted all material presented in this document is provided under a Creative Commons Attribution 4.0 International (</a:t>
            </a:r>
            <a:r>
              <a:rPr lang="en-AU" sz="1900" dirty="0">
                <a:latin typeface="Calibri" panose="020F0502020204030204" pitchFamily="34" charset="0"/>
                <a:cs typeface="Calibri" panose="020F0502020204030204" pitchFamily="34" charset="0"/>
                <a:hlinkClick r:id="rId3"/>
              </a:rPr>
              <a:t>https://creativecommons.org/licenses/by/4.0/</a:t>
            </a:r>
            <a:r>
              <a:rPr lang="en-AU" sz="1900" dirty="0">
                <a:latin typeface="Calibri" panose="020F0502020204030204" pitchFamily="34" charset="0"/>
                <a:cs typeface="Calibri" panose="020F0502020204030204" pitchFamily="34" charset="0"/>
              </a:rPr>
              <a:t>) licence.</a:t>
            </a:r>
          </a:p>
          <a:p>
            <a:pPr marL="45720" indent="0">
              <a:buNone/>
            </a:pPr>
            <a:r>
              <a:rPr lang="en-AU" sz="1900" dirty="0">
                <a:latin typeface="Calibri" panose="020F0502020204030204" pitchFamily="34" charset="0"/>
                <a:cs typeface="Calibri" panose="020F0502020204030204" pitchFamily="34" charset="0"/>
              </a:rPr>
              <a:t>The details of the relevant licence conditions are available on the Creative Commons website (accessible using the links provided) as is the full legal code for the CC BY 4.0 licence (</a:t>
            </a:r>
            <a:r>
              <a:rPr lang="en-AU" sz="1900" dirty="0">
                <a:latin typeface="Calibri" panose="020F0502020204030204" pitchFamily="34" charset="0"/>
                <a:cs typeface="Calibri" panose="020F0502020204030204" pitchFamily="34" charset="0"/>
                <a:hlinkClick r:id="rId4"/>
              </a:rPr>
              <a:t>https://creativecommons.org/licenses/by/4.0/legalcode</a:t>
            </a:r>
            <a:r>
              <a:rPr lang="en-AU" sz="1900" dirty="0">
                <a:latin typeface="Calibri" panose="020F0502020204030204" pitchFamily="34" charset="0"/>
                <a:cs typeface="Calibri" panose="020F0502020204030204" pitchFamily="34" charset="0"/>
              </a:rPr>
              <a:t>).</a:t>
            </a:r>
          </a:p>
          <a:p>
            <a:pPr marL="45720" indent="0">
              <a:buNone/>
            </a:pPr>
            <a:r>
              <a:rPr lang="en-AU" sz="1900" dirty="0">
                <a:latin typeface="Calibri" panose="020F0502020204030204" pitchFamily="34" charset="0"/>
                <a:cs typeface="Calibri" panose="020F0502020204030204" pitchFamily="34" charset="0"/>
              </a:rPr>
              <a:t>Use of all or part of this document must include the following attribution:- </a:t>
            </a:r>
            <a:br>
              <a:rPr lang="en-AU" sz="1900" dirty="0">
                <a:latin typeface="Calibri" panose="020F0502020204030204" pitchFamily="34" charset="0"/>
                <a:cs typeface="Calibri" panose="020F0502020204030204" pitchFamily="34" charset="0"/>
              </a:rPr>
            </a:br>
            <a:r>
              <a:rPr lang="en-AU" sz="1900" dirty="0">
                <a:latin typeface="Calibri" panose="020F0502020204030204" pitchFamily="34" charset="0"/>
                <a:cs typeface="Calibri" panose="020F0502020204030204" pitchFamily="34" charset="0"/>
              </a:rPr>
              <a:t>© Commonwealth of Australia 2021</a:t>
            </a:r>
          </a:p>
          <a:p>
            <a:pPr marL="45720" indent="0">
              <a:buNone/>
            </a:pPr>
            <a:r>
              <a:rPr lang="en-AU" sz="1900" dirty="0">
                <a:latin typeface="Calibri" panose="020F0502020204030204" pitchFamily="34" charset="0"/>
                <a:cs typeface="Calibri" panose="020F0502020204030204" pitchFamily="34" charset="0"/>
              </a:rPr>
              <a:t>As far as practicable, material for which the copyright is owned by a third party will be clearly labelled. The department has made all reasonable efforts to ensure that this material has been reproduced in this document with the full consent of the copyright owners.</a:t>
            </a:r>
          </a:p>
          <a:p>
            <a:pPr marL="45720" indent="0">
              <a:buNone/>
            </a:pPr>
            <a:r>
              <a:rPr lang="en-AU" sz="1900" dirty="0">
                <a:latin typeface="Calibri" panose="020F0502020204030204" pitchFamily="34" charset="0"/>
                <a:cs typeface="Calibri" panose="020F0502020204030204" pitchFamily="34" charset="0"/>
              </a:rPr>
              <a:t>Copyright requests and enquiries concerning usage not addressed by the CC BY 4.0 licence should be addressed to:</a:t>
            </a:r>
          </a:p>
          <a:p>
            <a:pPr marL="45720" indent="0">
              <a:buNone/>
            </a:pPr>
            <a:r>
              <a:rPr lang="en-AU" sz="1900" dirty="0">
                <a:latin typeface="Calibri" panose="020F0502020204030204" pitchFamily="34" charset="0"/>
                <a:cs typeface="Calibri" panose="020F0502020204030204" pitchFamily="34" charset="0"/>
                <a:hlinkClick r:id="rId5"/>
              </a:rPr>
              <a:t>comms@homeaffairs.gov.au</a:t>
            </a:r>
            <a:r>
              <a:rPr lang="en-AU" sz="1900" dirty="0">
                <a:latin typeface="Calibri" panose="020F0502020204030204" pitchFamily="34" charset="0"/>
                <a:cs typeface="Calibri" panose="020F0502020204030204" pitchFamily="34" charset="0"/>
              </a:rPr>
              <a:t> at the Department of Home Affairs.</a:t>
            </a:r>
          </a:p>
          <a:p>
            <a:pPr marL="45720" indent="0">
              <a:buNone/>
            </a:pPr>
            <a:r>
              <a:rPr lang="en-AU" sz="1900" dirty="0">
                <a:latin typeface="Calibri" panose="020F0502020204030204" pitchFamily="34" charset="0"/>
                <a:cs typeface="Calibri" panose="020F0502020204030204" pitchFamily="34" charset="0"/>
              </a:rPr>
              <a:t>The terms of use for the Commonwealth Coat of Arms are available from the </a:t>
            </a:r>
            <a:r>
              <a:rPr lang="en-AU" sz="1900" dirty="0">
                <a:latin typeface="Calibri" panose="020F0502020204030204" pitchFamily="34" charset="0"/>
                <a:cs typeface="Calibri" panose="020F0502020204030204" pitchFamily="34" charset="0"/>
                <a:hlinkClick r:id="rId6"/>
              </a:rPr>
              <a:t>It's an Honour</a:t>
            </a:r>
            <a:r>
              <a:rPr lang="en-AU" sz="1900" dirty="0">
                <a:latin typeface="Calibri" panose="020F0502020204030204" pitchFamily="34" charset="0"/>
                <a:cs typeface="Calibri" panose="020F0502020204030204" pitchFamily="34" charset="0"/>
              </a:rPr>
              <a:t> website.</a:t>
            </a:r>
          </a:p>
          <a:p>
            <a:pPr marL="45720" indent="0">
              <a:buNone/>
            </a:pPr>
            <a:r>
              <a:rPr lang="en-AU" sz="1900" dirty="0">
                <a:latin typeface="Calibri" panose="020F0502020204030204" pitchFamily="34" charset="0"/>
                <a:cs typeface="Calibri" panose="020F0502020204030204" pitchFamily="34" charset="0"/>
              </a:rPr>
              <a:t>Where a copyright owner, other than the Commonwealth, is identified with respect to this </a:t>
            </a:r>
            <a:br>
              <a:rPr lang="en-AU" sz="1900" dirty="0">
                <a:latin typeface="Calibri" panose="020F0502020204030204" pitchFamily="34" charset="0"/>
                <a:cs typeface="Calibri" panose="020F0502020204030204" pitchFamily="34" charset="0"/>
              </a:rPr>
            </a:br>
            <a:r>
              <a:rPr lang="en-AU" sz="1900" dirty="0">
                <a:latin typeface="Calibri" panose="020F0502020204030204" pitchFamily="34" charset="0"/>
                <a:cs typeface="Calibri" panose="020F0502020204030204" pitchFamily="34" charset="0"/>
              </a:rPr>
              <a:t>material, please contact that third party copyright owner directly to seek permission.</a:t>
            </a:r>
          </a:p>
          <a:p>
            <a:pPr marL="45720" indent="0">
              <a:buNone/>
            </a:pPr>
            <a:endParaRPr lang="en-AU" sz="1600" dirty="0">
              <a:latin typeface="Calibri" panose="020F0502020204030204" pitchFamily="34" charset="0"/>
              <a:cs typeface="Calibri" panose="020F0502020204030204" pitchFamily="34" charset="0"/>
            </a:endParaRPr>
          </a:p>
        </p:txBody>
      </p:sp>
      <p:pic>
        <p:nvPicPr>
          <p:cNvPr id="7" name="Picture 6"/>
          <p:cNvPicPr/>
          <p:nvPr/>
        </p:nvPicPr>
        <p:blipFill>
          <a:blip r:embed="rId7">
            <a:extLst>
              <a:ext uri="{28A0092B-C50C-407E-A947-70E740481C1C}">
                <a14:useLocalDpi xmlns:a14="http://schemas.microsoft.com/office/drawing/2010/main" val="0"/>
              </a:ext>
            </a:extLst>
          </a:blip>
          <a:srcRect/>
          <a:stretch>
            <a:fillRect/>
          </a:stretch>
        </p:blipFill>
        <p:spPr bwMode="auto">
          <a:xfrm>
            <a:off x="3564125" y="1119784"/>
            <a:ext cx="965200" cy="342900"/>
          </a:xfrm>
          <a:prstGeom prst="rect">
            <a:avLst/>
          </a:prstGeom>
          <a:noFill/>
        </p:spPr>
      </p:pic>
      <p:pic>
        <p:nvPicPr>
          <p:cNvPr id="8" name="Picture 7" descr="A picture containing graphical user interface&#10;&#10;Description automatically generated"/>
          <p:cNvPicPr/>
          <p:nvPr/>
        </p:nvPicPr>
        <p:blipFill>
          <a:blip r:embed="rId8">
            <a:extLst>
              <a:ext uri="{28A0092B-C50C-407E-A947-70E740481C1C}">
                <a14:useLocalDpi xmlns:a14="http://schemas.microsoft.com/office/drawing/2010/main" val="0"/>
              </a:ext>
            </a:extLst>
          </a:blip>
          <a:stretch>
            <a:fillRect/>
          </a:stretch>
        </p:blipFill>
        <p:spPr bwMode="auto">
          <a:xfrm>
            <a:off x="8771386" y="6045455"/>
            <a:ext cx="1392555" cy="514350"/>
          </a:xfrm>
          <a:prstGeom prst="rect">
            <a:avLst/>
          </a:prstGeom>
          <a:noFill/>
          <a:ln w="9525">
            <a:noFill/>
            <a:miter lim="800000"/>
            <a:headEnd/>
            <a:tailEnd/>
          </a:ln>
        </p:spPr>
      </p:pic>
      <p:pic>
        <p:nvPicPr>
          <p:cNvPr id="9" name="Picture 8" descr="Logo, company name&#10;&#10;Description automatically generated"/>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707022" y="5631118"/>
            <a:ext cx="1209675" cy="971550"/>
          </a:xfrm>
          <a:prstGeom prst="rect">
            <a:avLst/>
          </a:prstGeom>
          <a:noFill/>
          <a:ln w="9525">
            <a:noFill/>
            <a:miter lim="800000"/>
            <a:headEnd/>
            <a:tailEnd/>
          </a:ln>
        </p:spPr>
      </p:pic>
    </p:spTree>
    <p:extLst>
      <p:ext uri="{BB962C8B-B14F-4D97-AF65-F5344CB8AC3E}">
        <p14:creationId xmlns:p14="http://schemas.microsoft.com/office/powerpoint/2010/main" val="3212637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EB0B64-CDC7-4F11-828E-854021BDCA91}"/>
              </a:ext>
            </a:extLst>
          </p:cNvPr>
          <p:cNvSpPr txBox="1"/>
          <p:nvPr/>
        </p:nvSpPr>
        <p:spPr>
          <a:xfrm>
            <a:off x="1622681" y="5673930"/>
            <a:ext cx="2807106" cy="830997"/>
          </a:xfrm>
          <a:prstGeom prst="rect">
            <a:avLst/>
          </a:prstGeom>
          <a:noFill/>
        </p:spPr>
        <p:txBody>
          <a:bodyPr wrap="square" rtlCol="0">
            <a:spAutoFit/>
          </a:bodyPr>
          <a:lstStyle/>
          <a:p>
            <a:r>
              <a:rPr lang="en-AU" sz="4800" dirty="0">
                <a:latin typeface="Century Gothic" panose="020B0502020202020204" pitchFamily="34" charset="0"/>
              </a:rPr>
              <a:t>Australia</a:t>
            </a:r>
          </a:p>
        </p:txBody>
      </p:sp>
      <p:sp>
        <p:nvSpPr>
          <p:cNvPr id="6" name="TextBox 5">
            <a:extLst>
              <a:ext uri="{FF2B5EF4-FFF2-40B4-BE49-F238E27FC236}">
                <a16:creationId xmlns:a16="http://schemas.microsoft.com/office/drawing/2014/main" id="{AB874A48-89FB-48D7-B48D-163ED76499AB}"/>
              </a:ext>
            </a:extLst>
          </p:cNvPr>
          <p:cNvSpPr txBox="1"/>
          <p:nvPr/>
        </p:nvSpPr>
        <p:spPr>
          <a:xfrm>
            <a:off x="4469833" y="5673930"/>
            <a:ext cx="712293" cy="830997"/>
          </a:xfrm>
          <a:prstGeom prst="rect">
            <a:avLst/>
          </a:prstGeom>
          <a:noFill/>
        </p:spPr>
        <p:txBody>
          <a:bodyPr wrap="square" rtlCol="0">
            <a:spAutoFit/>
          </a:bodyPr>
          <a:lstStyle/>
          <a:p>
            <a:r>
              <a:rPr lang="en-AU" sz="4800" dirty="0">
                <a:latin typeface="Century Gothic" panose="020B0502020202020204" pitchFamily="34" charset="0"/>
              </a:rPr>
              <a:t>is</a:t>
            </a:r>
          </a:p>
        </p:txBody>
      </p:sp>
      <p:sp>
        <p:nvSpPr>
          <p:cNvPr id="7" name="TextBox 6">
            <a:extLst>
              <a:ext uri="{FF2B5EF4-FFF2-40B4-BE49-F238E27FC236}">
                <a16:creationId xmlns:a16="http://schemas.microsoft.com/office/drawing/2014/main" id="{6E937056-8721-4DE9-A3C7-9343B7D67B27}"/>
              </a:ext>
            </a:extLst>
          </p:cNvPr>
          <p:cNvSpPr txBox="1"/>
          <p:nvPr/>
        </p:nvSpPr>
        <p:spPr>
          <a:xfrm>
            <a:off x="5222172" y="5669812"/>
            <a:ext cx="712293" cy="830997"/>
          </a:xfrm>
          <a:prstGeom prst="rect">
            <a:avLst/>
          </a:prstGeom>
          <a:noFill/>
        </p:spPr>
        <p:txBody>
          <a:bodyPr wrap="square" rtlCol="0">
            <a:spAutoFit/>
          </a:bodyPr>
          <a:lstStyle/>
          <a:p>
            <a:r>
              <a:rPr lang="en-AU" sz="4800" dirty="0">
                <a:latin typeface="Century Gothic" panose="020B0502020202020204" pitchFamily="34" charset="0"/>
              </a:rPr>
              <a:t>a</a:t>
            </a:r>
          </a:p>
        </p:txBody>
      </p:sp>
      <p:sp>
        <p:nvSpPr>
          <p:cNvPr id="8" name="TextBox 7">
            <a:extLst>
              <a:ext uri="{FF2B5EF4-FFF2-40B4-BE49-F238E27FC236}">
                <a16:creationId xmlns:a16="http://schemas.microsoft.com/office/drawing/2014/main" id="{6B5791C6-40B4-4781-AD74-3C119B950164}"/>
              </a:ext>
            </a:extLst>
          </p:cNvPr>
          <p:cNvSpPr txBox="1"/>
          <p:nvPr/>
        </p:nvSpPr>
        <p:spPr>
          <a:xfrm>
            <a:off x="5974511" y="5669812"/>
            <a:ext cx="1332001" cy="830997"/>
          </a:xfrm>
          <a:prstGeom prst="rect">
            <a:avLst/>
          </a:prstGeom>
          <a:noFill/>
        </p:spPr>
        <p:txBody>
          <a:bodyPr wrap="square" rtlCol="0">
            <a:spAutoFit/>
          </a:bodyPr>
          <a:lstStyle/>
          <a:p>
            <a:r>
              <a:rPr lang="en-AU" sz="4800" dirty="0">
                <a:latin typeface="Century Gothic" panose="020B0502020202020204" pitchFamily="34" charset="0"/>
              </a:rPr>
              <a:t>big</a:t>
            </a:r>
          </a:p>
        </p:txBody>
      </p:sp>
      <p:sp>
        <p:nvSpPr>
          <p:cNvPr id="9" name="TextBox 8">
            <a:extLst>
              <a:ext uri="{FF2B5EF4-FFF2-40B4-BE49-F238E27FC236}">
                <a16:creationId xmlns:a16="http://schemas.microsoft.com/office/drawing/2014/main" id="{D4ABDF67-5DF7-4A94-9AEA-F1279A00FA43}"/>
              </a:ext>
            </a:extLst>
          </p:cNvPr>
          <p:cNvSpPr txBox="1"/>
          <p:nvPr/>
        </p:nvSpPr>
        <p:spPr>
          <a:xfrm>
            <a:off x="7341983" y="5669812"/>
            <a:ext cx="2483335" cy="830997"/>
          </a:xfrm>
          <a:prstGeom prst="rect">
            <a:avLst/>
          </a:prstGeom>
          <a:noFill/>
        </p:spPr>
        <p:txBody>
          <a:bodyPr wrap="square" rtlCol="0">
            <a:spAutoFit/>
          </a:bodyPr>
          <a:lstStyle/>
          <a:p>
            <a:r>
              <a:rPr lang="en-AU" sz="4800" dirty="0">
                <a:latin typeface="Century Gothic" panose="020B0502020202020204" pitchFamily="34" charset="0"/>
              </a:rPr>
              <a:t>country</a:t>
            </a:r>
          </a:p>
        </p:txBody>
      </p:sp>
      <p:sp>
        <p:nvSpPr>
          <p:cNvPr id="10" name="TextBox 9">
            <a:extLst>
              <a:ext uri="{FF2B5EF4-FFF2-40B4-BE49-F238E27FC236}">
                <a16:creationId xmlns:a16="http://schemas.microsoft.com/office/drawing/2014/main" id="{5A1108FE-80F0-4E36-A3A6-AF3CDCEEBACE}"/>
              </a:ext>
            </a:extLst>
          </p:cNvPr>
          <p:cNvSpPr txBox="1"/>
          <p:nvPr/>
        </p:nvSpPr>
        <p:spPr>
          <a:xfrm>
            <a:off x="9504642" y="5669812"/>
            <a:ext cx="712293" cy="830997"/>
          </a:xfrm>
          <a:prstGeom prst="rect">
            <a:avLst/>
          </a:prstGeom>
          <a:noFill/>
        </p:spPr>
        <p:txBody>
          <a:bodyPr wrap="square" rtlCol="0">
            <a:spAutoFit/>
          </a:bodyPr>
          <a:lstStyle/>
          <a:p>
            <a:r>
              <a:rPr lang="en-AU" sz="4800" dirty="0">
                <a:latin typeface="Century Gothic" panose="020B0502020202020204" pitchFamily="34" charset="0"/>
              </a:rPr>
              <a:t>.</a:t>
            </a:r>
          </a:p>
        </p:txBody>
      </p:sp>
      <p:pic>
        <p:nvPicPr>
          <p:cNvPr id="11" name="Picture 10" descr="Chart&#10;&#10;Description automatically generated">
            <a:extLst>
              <a:ext uri="{FF2B5EF4-FFF2-40B4-BE49-F238E27FC236}">
                <a16:creationId xmlns:a16="http://schemas.microsoft.com/office/drawing/2014/main" id="{41A77CEB-14CB-4329-8E65-01EBDA78BC8A}"/>
              </a:ext>
            </a:extLst>
          </p:cNvPr>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886891" y="0"/>
            <a:ext cx="6230983" cy="5669812"/>
          </a:xfrm>
          <a:prstGeom prst="rect">
            <a:avLst/>
          </a:prstGeom>
        </p:spPr>
      </p:pic>
    </p:spTree>
    <p:extLst>
      <p:ext uri="{BB962C8B-B14F-4D97-AF65-F5344CB8AC3E}">
        <p14:creationId xmlns:p14="http://schemas.microsoft.com/office/powerpoint/2010/main" val="3998273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6E7E511-4837-4FAF-B061-2F6CAFBACB7E}"/>
              </a:ext>
            </a:extLst>
          </p:cNvPr>
          <p:cNvPicPr/>
          <p:nvPr/>
        </p:nvPicPr>
        <p:blipFill>
          <a:blip r:embed="rId2" cstate="print"/>
          <a:srcRect/>
          <a:stretch>
            <a:fillRect/>
          </a:stretch>
        </p:blipFill>
        <p:spPr bwMode="auto">
          <a:xfrm>
            <a:off x="791574" y="2090295"/>
            <a:ext cx="6898556" cy="2320412"/>
          </a:xfrm>
          <a:prstGeom prst="rect">
            <a:avLst/>
          </a:prstGeom>
          <a:noFill/>
          <a:ln w="9525">
            <a:noFill/>
            <a:miter lim="800000"/>
            <a:headEnd/>
            <a:tailEnd/>
          </a:ln>
        </p:spPr>
      </p:pic>
      <p:pic>
        <p:nvPicPr>
          <p:cNvPr id="3" name="Picture 2">
            <a:extLst>
              <a:ext uri="{FF2B5EF4-FFF2-40B4-BE49-F238E27FC236}">
                <a16:creationId xmlns:a16="http://schemas.microsoft.com/office/drawing/2014/main" id="{90FEDBCF-F14E-46FB-8783-BF30A821C9C9}"/>
              </a:ext>
            </a:extLst>
          </p:cNvPr>
          <p:cNvPicPr/>
          <p:nvPr/>
        </p:nvPicPr>
        <p:blipFill>
          <a:blip r:embed="rId3" cstate="print"/>
          <a:stretch>
            <a:fillRect/>
          </a:stretch>
        </p:blipFill>
        <p:spPr>
          <a:xfrm>
            <a:off x="9038548" y="2257443"/>
            <a:ext cx="1848465" cy="2153264"/>
          </a:xfrm>
          <a:prstGeom prst="rect">
            <a:avLst/>
          </a:prstGeom>
        </p:spPr>
      </p:pic>
      <p:sp>
        <p:nvSpPr>
          <p:cNvPr id="4" name="TextBox 3">
            <a:extLst>
              <a:ext uri="{FF2B5EF4-FFF2-40B4-BE49-F238E27FC236}">
                <a16:creationId xmlns:a16="http://schemas.microsoft.com/office/drawing/2014/main" id="{9A6DA132-6707-4FA7-B259-5C8F5DB3D722}"/>
              </a:ext>
            </a:extLst>
          </p:cNvPr>
          <p:cNvSpPr txBox="1"/>
          <p:nvPr/>
        </p:nvSpPr>
        <p:spPr>
          <a:xfrm>
            <a:off x="8074736" y="3225883"/>
            <a:ext cx="698090" cy="923330"/>
          </a:xfrm>
          <a:prstGeom prst="rect">
            <a:avLst/>
          </a:prstGeom>
          <a:noFill/>
        </p:spPr>
        <p:txBody>
          <a:bodyPr wrap="square" rtlCol="0">
            <a:spAutoFit/>
          </a:bodyPr>
          <a:lstStyle/>
          <a:p>
            <a:r>
              <a:rPr lang="en-AU" sz="5400" b="1" dirty="0"/>
              <a:t>+</a:t>
            </a:r>
          </a:p>
        </p:txBody>
      </p:sp>
      <p:sp>
        <p:nvSpPr>
          <p:cNvPr id="5" name="TextBox 4">
            <a:extLst>
              <a:ext uri="{FF2B5EF4-FFF2-40B4-BE49-F238E27FC236}">
                <a16:creationId xmlns:a16="http://schemas.microsoft.com/office/drawing/2014/main" id="{73EB32B4-20A1-4EEA-9403-F70608FDABCA}"/>
              </a:ext>
            </a:extLst>
          </p:cNvPr>
          <p:cNvSpPr txBox="1"/>
          <p:nvPr/>
        </p:nvSpPr>
        <p:spPr>
          <a:xfrm>
            <a:off x="688258" y="5161935"/>
            <a:ext cx="701778" cy="830997"/>
          </a:xfrm>
          <a:prstGeom prst="rect">
            <a:avLst/>
          </a:prstGeom>
          <a:noFill/>
        </p:spPr>
        <p:txBody>
          <a:bodyPr wrap="square" rtlCol="0">
            <a:spAutoFit/>
          </a:bodyPr>
          <a:lstStyle/>
          <a:p>
            <a:r>
              <a:rPr lang="en-AU" sz="4800" dirty="0">
                <a:latin typeface="Century Gothic" panose="020B0502020202020204" pitchFamily="34" charset="0"/>
              </a:rPr>
              <a:t>It</a:t>
            </a:r>
          </a:p>
        </p:txBody>
      </p:sp>
      <p:sp>
        <p:nvSpPr>
          <p:cNvPr id="6" name="TextBox 5">
            <a:extLst>
              <a:ext uri="{FF2B5EF4-FFF2-40B4-BE49-F238E27FC236}">
                <a16:creationId xmlns:a16="http://schemas.microsoft.com/office/drawing/2014/main" id="{EC802C16-137B-47F3-9C7C-87E80EBC7D31}"/>
              </a:ext>
            </a:extLst>
          </p:cNvPr>
          <p:cNvSpPr txBox="1"/>
          <p:nvPr/>
        </p:nvSpPr>
        <p:spPr>
          <a:xfrm>
            <a:off x="1443498" y="5161932"/>
            <a:ext cx="630186" cy="830997"/>
          </a:xfrm>
          <a:prstGeom prst="rect">
            <a:avLst/>
          </a:prstGeom>
          <a:noFill/>
        </p:spPr>
        <p:txBody>
          <a:bodyPr wrap="square" rtlCol="0">
            <a:spAutoFit/>
          </a:bodyPr>
          <a:lstStyle/>
          <a:p>
            <a:r>
              <a:rPr lang="en-AU" sz="4800" dirty="0">
                <a:latin typeface="Century Gothic" panose="020B0502020202020204" pitchFamily="34" charset="0"/>
              </a:rPr>
              <a:t>is</a:t>
            </a:r>
          </a:p>
        </p:txBody>
      </p:sp>
      <p:sp>
        <p:nvSpPr>
          <p:cNvPr id="7" name="TextBox 6">
            <a:extLst>
              <a:ext uri="{FF2B5EF4-FFF2-40B4-BE49-F238E27FC236}">
                <a16:creationId xmlns:a16="http://schemas.microsoft.com/office/drawing/2014/main" id="{C38DD016-84EA-4986-BCEC-591BAF2966A6}"/>
              </a:ext>
            </a:extLst>
          </p:cNvPr>
          <p:cNvSpPr txBox="1"/>
          <p:nvPr/>
        </p:nvSpPr>
        <p:spPr>
          <a:xfrm>
            <a:off x="2100720" y="5144673"/>
            <a:ext cx="1486518" cy="830997"/>
          </a:xfrm>
          <a:prstGeom prst="rect">
            <a:avLst/>
          </a:prstGeom>
          <a:noFill/>
        </p:spPr>
        <p:txBody>
          <a:bodyPr wrap="square" rtlCol="0">
            <a:spAutoFit/>
          </a:bodyPr>
          <a:lstStyle/>
          <a:p>
            <a:r>
              <a:rPr lang="en-AU" sz="4800" dirty="0">
                <a:latin typeface="Century Gothic" panose="020B0502020202020204" pitchFamily="34" charset="0"/>
              </a:rPr>
              <a:t>very</a:t>
            </a:r>
          </a:p>
        </p:txBody>
      </p:sp>
      <p:sp>
        <p:nvSpPr>
          <p:cNvPr id="8" name="TextBox 7">
            <a:extLst>
              <a:ext uri="{FF2B5EF4-FFF2-40B4-BE49-F238E27FC236}">
                <a16:creationId xmlns:a16="http://schemas.microsoft.com/office/drawing/2014/main" id="{76D3AC07-2DF5-41A1-85AB-F04011979B29}"/>
              </a:ext>
            </a:extLst>
          </p:cNvPr>
          <p:cNvSpPr txBox="1"/>
          <p:nvPr/>
        </p:nvSpPr>
        <p:spPr>
          <a:xfrm>
            <a:off x="10308546" y="5160793"/>
            <a:ext cx="328072" cy="830997"/>
          </a:xfrm>
          <a:prstGeom prst="rect">
            <a:avLst/>
          </a:prstGeom>
          <a:noFill/>
        </p:spPr>
        <p:txBody>
          <a:bodyPr wrap="square" rtlCol="0">
            <a:spAutoFit/>
          </a:bodyPr>
          <a:lstStyle/>
          <a:p>
            <a:r>
              <a:rPr lang="en-AU" sz="4800" dirty="0"/>
              <a:t>.</a:t>
            </a:r>
          </a:p>
        </p:txBody>
      </p:sp>
      <p:sp>
        <p:nvSpPr>
          <p:cNvPr id="9" name="TextBox 8">
            <a:extLst>
              <a:ext uri="{FF2B5EF4-FFF2-40B4-BE49-F238E27FC236}">
                <a16:creationId xmlns:a16="http://schemas.microsoft.com/office/drawing/2014/main" id="{EA80ECB7-D407-40E1-A733-6854D92F9040}"/>
              </a:ext>
            </a:extLst>
          </p:cNvPr>
          <p:cNvSpPr txBox="1"/>
          <p:nvPr/>
        </p:nvSpPr>
        <p:spPr>
          <a:xfrm>
            <a:off x="6796540" y="5201714"/>
            <a:ext cx="1278196" cy="830997"/>
          </a:xfrm>
          <a:prstGeom prst="rect">
            <a:avLst/>
          </a:prstGeom>
          <a:noFill/>
        </p:spPr>
        <p:txBody>
          <a:bodyPr wrap="square" rtlCol="0">
            <a:spAutoFit/>
          </a:bodyPr>
          <a:lstStyle/>
          <a:p>
            <a:r>
              <a:rPr lang="en-AU" sz="4800" dirty="0">
                <a:latin typeface="Century Gothic" panose="020B0502020202020204" pitchFamily="34" charset="0"/>
              </a:rPr>
              <a:t>hot</a:t>
            </a:r>
          </a:p>
        </p:txBody>
      </p:sp>
      <p:sp>
        <p:nvSpPr>
          <p:cNvPr id="10" name="TextBox 9">
            <a:extLst>
              <a:ext uri="{FF2B5EF4-FFF2-40B4-BE49-F238E27FC236}">
                <a16:creationId xmlns:a16="http://schemas.microsoft.com/office/drawing/2014/main" id="{A93BC475-DE22-4EEF-8DA6-294D36141160}"/>
              </a:ext>
            </a:extLst>
          </p:cNvPr>
          <p:cNvSpPr txBox="1"/>
          <p:nvPr/>
        </p:nvSpPr>
        <p:spPr>
          <a:xfrm>
            <a:off x="8019353" y="5160794"/>
            <a:ext cx="1422531" cy="830997"/>
          </a:xfrm>
          <a:prstGeom prst="rect">
            <a:avLst/>
          </a:prstGeom>
          <a:noFill/>
        </p:spPr>
        <p:txBody>
          <a:bodyPr wrap="square" rtlCol="0">
            <a:spAutoFit/>
          </a:bodyPr>
          <a:lstStyle/>
          <a:p>
            <a:r>
              <a:rPr lang="en-AU" sz="4800" dirty="0">
                <a:latin typeface="Century Gothic" panose="020B0502020202020204" pitchFamily="34" charset="0"/>
              </a:rPr>
              <a:t>and</a:t>
            </a:r>
          </a:p>
        </p:txBody>
      </p:sp>
      <p:sp>
        <p:nvSpPr>
          <p:cNvPr id="11" name="TextBox 10">
            <a:extLst>
              <a:ext uri="{FF2B5EF4-FFF2-40B4-BE49-F238E27FC236}">
                <a16:creationId xmlns:a16="http://schemas.microsoft.com/office/drawing/2014/main" id="{7F6C0F1A-57EC-4A11-BC26-6E1851E313B4}"/>
              </a:ext>
            </a:extLst>
          </p:cNvPr>
          <p:cNvSpPr txBox="1"/>
          <p:nvPr/>
        </p:nvSpPr>
        <p:spPr>
          <a:xfrm>
            <a:off x="9441884" y="5160792"/>
            <a:ext cx="1300317" cy="830997"/>
          </a:xfrm>
          <a:prstGeom prst="rect">
            <a:avLst/>
          </a:prstGeom>
          <a:noFill/>
        </p:spPr>
        <p:txBody>
          <a:bodyPr wrap="square" rtlCol="0">
            <a:spAutoFit/>
          </a:bodyPr>
          <a:lstStyle/>
          <a:p>
            <a:r>
              <a:rPr lang="en-AU" sz="4800" dirty="0">
                <a:latin typeface="Century Gothic" panose="020B0502020202020204" pitchFamily="34" charset="0"/>
              </a:rPr>
              <a:t>dry</a:t>
            </a:r>
          </a:p>
        </p:txBody>
      </p:sp>
      <p:sp>
        <p:nvSpPr>
          <p:cNvPr id="12" name="TextBox 11">
            <a:extLst>
              <a:ext uri="{FF2B5EF4-FFF2-40B4-BE49-F238E27FC236}">
                <a16:creationId xmlns:a16="http://schemas.microsoft.com/office/drawing/2014/main" id="{EB870FCE-120D-4BE2-9D94-6019FC395C0E}"/>
              </a:ext>
            </a:extLst>
          </p:cNvPr>
          <p:cNvSpPr txBox="1"/>
          <p:nvPr/>
        </p:nvSpPr>
        <p:spPr>
          <a:xfrm>
            <a:off x="3288956" y="5201714"/>
            <a:ext cx="378542" cy="830997"/>
          </a:xfrm>
          <a:prstGeom prst="rect">
            <a:avLst/>
          </a:prstGeom>
          <a:noFill/>
        </p:spPr>
        <p:txBody>
          <a:bodyPr wrap="square" rtlCol="0">
            <a:spAutoFit/>
          </a:bodyPr>
          <a:lstStyle/>
          <a:p>
            <a:r>
              <a:rPr lang="en-AU" sz="4800" dirty="0"/>
              <a:t>,</a:t>
            </a:r>
          </a:p>
        </p:txBody>
      </p:sp>
      <p:sp>
        <p:nvSpPr>
          <p:cNvPr id="13" name="TextBox 12">
            <a:extLst>
              <a:ext uri="{FF2B5EF4-FFF2-40B4-BE49-F238E27FC236}">
                <a16:creationId xmlns:a16="http://schemas.microsoft.com/office/drawing/2014/main" id="{6D01E63A-841A-4999-B889-F281F5CE47AA}"/>
              </a:ext>
            </a:extLst>
          </p:cNvPr>
          <p:cNvSpPr txBox="1"/>
          <p:nvPr/>
        </p:nvSpPr>
        <p:spPr>
          <a:xfrm>
            <a:off x="3719641" y="5160792"/>
            <a:ext cx="1654717" cy="830997"/>
          </a:xfrm>
          <a:prstGeom prst="rect">
            <a:avLst/>
          </a:prstGeom>
          <a:noFill/>
        </p:spPr>
        <p:txBody>
          <a:bodyPr wrap="square" rtlCol="0">
            <a:spAutoFit/>
          </a:bodyPr>
          <a:lstStyle/>
          <a:p>
            <a:r>
              <a:rPr lang="en-AU" sz="4800" dirty="0">
                <a:latin typeface="Century Gothic" panose="020B0502020202020204" pitchFamily="34" charset="0"/>
              </a:rPr>
              <a:t>very</a:t>
            </a:r>
          </a:p>
        </p:txBody>
      </p:sp>
      <p:sp>
        <p:nvSpPr>
          <p:cNvPr id="14" name="TextBox 13">
            <a:extLst>
              <a:ext uri="{FF2B5EF4-FFF2-40B4-BE49-F238E27FC236}">
                <a16:creationId xmlns:a16="http://schemas.microsoft.com/office/drawing/2014/main" id="{1DD3413E-B6C7-414A-804F-247F839D1264}"/>
              </a:ext>
            </a:extLst>
          </p:cNvPr>
          <p:cNvSpPr txBox="1"/>
          <p:nvPr/>
        </p:nvSpPr>
        <p:spPr>
          <a:xfrm>
            <a:off x="5285536" y="5201714"/>
            <a:ext cx="1458861" cy="830997"/>
          </a:xfrm>
          <a:prstGeom prst="rect">
            <a:avLst/>
          </a:prstGeom>
          <a:noFill/>
        </p:spPr>
        <p:txBody>
          <a:bodyPr wrap="square" rtlCol="0">
            <a:spAutoFit/>
          </a:bodyPr>
          <a:lstStyle/>
          <a:p>
            <a:r>
              <a:rPr lang="en-AU" sz="4800" dirty="0">
                <a:latin typeface="Century Gothic" panose="020B0502020202020204" pitchFamily="34" charset="0"/>
              </a:rPr>
              <a:t>very</a:t>
            </a:r>
          </a:p>
        </p:txBody>
      </p:sp>
      <p:sp>
        <p:nvSpPr>
          <p:cNvPr id="15" name="TextBox 14">
            <a:extLst>
              <a:ext uri="{FF2B5EF4-FFF2-40B4-BE49-F238E27FC236}">
                <a16:creationId xmlns:a16="http://schemas.microsoft.com/office/drawing/2014/main" id="{25346C30-649E-4D20-84CF-C936F367E7F1}"/>
              </a:ext>
            </a:extLst>
          </p:cNvPr>
          <p:cNvSpPr txBox="1"/>
          <p:nvPr/>
        </p:nvSpPr>
        <p:spPr>
          <a:xfrm>
            <a:off x="4903151" y="5204481"/>
            <a:ext cx="378542" cy="830997"/>
          </a:xfrm>
          <a:prstGeom prst="rect">
            <a:avLst/>
          </a:prstGeom>
          <a:noFill/>
        </p:spPr>
        <p:txBody>
          <a:bodyPr wrap="square" rtlCol="0">
            <a:spAutoFit/>
          </a:bodyPr>
          <a:lstStyle/>
          <a:p>
            <a:r>
              <a:rPr lang="en-AU" sz="4800" dirty="0"/>
              <a:t>,</a:t>
            </a:r>
          </a:p>
        </p:txBody>
      </p:sp>
    </p:spTree>
    <p:extLst>
      <p:ext uri="{BB962C8B-B14F-4D97-AF65-F5344CB8AC3E}">
        <p14:creationId xmlns:p14="http://schemas.microsoft.com/office/powerpoint/2010/main" val="1508136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anim calcmode="lin" valueType="num">
                                      <p:cBhvr>
                                        <p:cTn id="34" dur="1000" fill="hold"/>
                                        <p:tgtEl>
                                          <p:spTgt spid="7"/>
                                        </p:tgtEl>
                                        <p:attrNameLst>
                                          <p:attrName>ppt_x</p:attrName>
                                        </p:attrNameLst>
                                      </p:cBhvr>
                                      <p:tavLst>
                                        <p:tav tm="0">
                                          <p:val>
                                            <p:strVal val="#ppt_x"/>
                                          </p:val>
                                        </p:tav>
                                        <p:tav tm="100000">
                                          <p:val>
                                            <p:strVal val="#ppt_x"/>
                                          </p:val>
                                        </p:tav>
                                      </p:tavLst>
                                    </p:anim>
                                    <p:anim calcmode="lin" valueType="num">
                                      <p:cBhvr>
                                        <p:cTn id="3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1000"/>
                                        <p:tgtEl>
                                          <p:spTgt spid="12"/>
                                        </p:tgtEl>
                                      </p:cBhvr>
                                    </p:animEffect>
                                    <p:anim calcmode="lin" valueType="num">
                                      <p:cBhvr>
                                        <p:cTn id="41" dur="1000" fill="hold"/>
                                        <p:tgtEl>
                                          <p:spTgt spid="12"/>
                                        </p:tgtEl>
                                        <p:attrNameLst>
                                          <p:attrName>ppt_x</p:attrName>
                                        </p:attrNameLst>
                                      </p:cBhvr>
                                      <p:tavLst>
                                        <p:tav tm="0">
                                          <p:val>
                                            <p:strVal val="#ppt_x"/>
                                          </p:val>
                                        </p:tav>
                                        <p:tav tm="100000">
                                          <p:val>
                                            <p:strVal val="#ppt_x"/>
                                          </p:val>
                                        </p:tav>
                                      </p:tavLst>
                                    </p:anim>
                                    <p:anim calcmode="lin" valueType="num">
                                      <p:cBhvr>
                                        <p:cTn id="4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1000"/>
                                        <p:tgtEl>
                                          <p:spTgt spid="15"/>
                                        </p:tgtEl>
                                      </p:cBhvr>
                                    </p:animEffect>
                                    <p:anim calcmode="lin" valueType="num">
                                      <p:cBhvr>
                                        <p:cTn id="55" dur="1000" fill="hold"/>
                                        <p:tgtEl>
                                          <p:spTgt spid="15"/>
                                        </p:tgtEl>
                                        <p:attrNameLst>
                                          <p:attrName>ppt_x</p:attrName>
                                        </p:attrNameLst>
                                      </p:cBhvr>
                                      <p:tavLst>
                                        <p:tav tm="0">
                                          <p:val>
                                            <p:strVal val="#ppt_x"/>
                                          </p:val>
                                        </p:tav>
                                        <p:tav tm="100000">
                                          <p:val>
                                            <p:strVal val="#ppt_x"/>
                                          </p:val>
                                        </p:tav>
                                      </p:tavLst>
                                    </p:anim>
                                    <p:anim calcmode="lin" valueType="num">
                                      <p:cBhvr>
                                        <p:cTn id="5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fade">
                                      <p:cBhvr>
                                        <p:cTn id="68" dur="1000"/>
                                        <p:tgtEl>
                                          <p:spTgt spid="9"/>
                                        </p:tgtEl>
                                      </p:cBhvr>
                                    </p:animEffect>
                                    <p:anim calcmode="lin" valueType="num">
                                      <p:cBhvr>
                                        <p:cTn id="69" dur="1000" fill="hold"/>
                                        <p:tgtEl>
                                          <p:spTgt spid="9"/>
                                        </p:tgtEl>
                                        <p:attrNameLst>
                                          <p:attrName>ppt_x</p:attrName>
                                        </p:attrNameLst>
                                      </p:cBhvr>
                                      <p:tavLst>
                                        <p:tav tm="0">
                                          <p:val>
                                            <p:strVal val="#ppt_x"/>
                                          </p:val>
                                        </p:tav>
                                        <p:tav tm="100000">
                                          <p:val>
                                            <p:strVal val="#ppt_x"/>
                                          </p:val>
                                        </p:tav>
                                      </p:tavLst>
                                    </p:anim>
                                    <p:anim calcmode="lin" valueType="num">
                                      <p:cBhvr>
                                        <p:cTn id="7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fade">
                                      <p:cBhvr>
                                        <p:cTn id="75" dur="1000"/>
                                        <p:tgtEl>
                                          <p:spTgt spid="10"/>
                                        </p:tgtEl>
                                      </p:cBhvr>
                                    </p:animEffect>
                                    <p:anim calcmode="lin" valueType="num">
                                      <p:cBhvr>
                                        <p:cTn id="76" dur="1000" fill="hold"/>
                                        <p:tgtEl>
                                          <p:spTgt spid="10"/>
                                        </p:tgtEl>
                                        <p:attrNameLst>
                                          <p:attrName>ppt_x</p:attrName>
                                        </p:attrNameLst>
                                      </p:cBhvr>
                                      <p:tavLst>
                                        <p:tav tm="0">
                                          <p:val>
                                            <p:strVal val="#ppt_x"/>
                                          </p:val>
                                        </p:tav>
                                        <p:tav tm="100000">
                                          <p:val>
                                            <p:strVal val="#ppt_x"/>
                                          </p:val>
                                        </p:tav>
                                      </p:tavLst>
                                    </p:anim>
                                    <p:anim calcmode="lin" valueType="num">
                                      <p:cBhvr>
                                        <p:cTn id="7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fade">
                                      <p:cBhvr>
                                        <p:cTn id="82" dur="1000"/>
                                        <p:tgtEl>
                                          <p:spTgt spid="11"/>
                                        </p:tgtEl>
                                      </p:cBhvr>
                                    </p:animEffect>
                                    <p:anim calcmode="lin" valueType="num">
                                      <p:cBhvr>
                                        <p:cTn id="83" dur="1000" fill="hold"/>
                                        <p:tgtEl>
                                          <p:spTgt spid="11"/>
                                        </p:tgtEl>
                                        <p:attrNameLst>
                                          <p:attrName>ppt_x</p:attrName>
                                        </p:attrNameLst>
                                      </p:cBhvr>
                                      <p:tavLst>
                                        <p:tav tm="0">
                                          <p:val>
                                            <p:strVal val="#ppt_x"/>
                                          </p:val>
                                        </p:tav>
                                        <p:tav tm="100000">
                                          <p:val>
                                            <p:strVal val="#ppt_x"/>
                                          </p:val>
                                        </p:tav>
                                      </p:tavLst>
                                    </p:anim>
                                    <p:anim calcmode="lin" valueType="num">
                                      <p:cBhvr>
                                        <p:cTn id="8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8"/>
                                        </p:tgtEl>
                                        <p:attrNameLst>
                                          <p:attrName>style.visibility</p:attrName>
                                        </p:attrNameLst>
                                      </p:cBhvr>
                                      <p:to>
                                        <p:strVal val="visible"/>
                                      </p:to>
                                    </p:set>
                                    <p:animEffect transition="in" filter="fade">
                                      <p:cBhvr>
                                        <p:cTn id="89" dur="1000"/>
                                        <p:tgtEl>
                                          <p:spTgt spid="8"/>
                                        </p:tgtEl>
                                      </p:cBhvr>
                                    </p:animEffect>
                                    <p:anim calcmode="lin" valueType="num">
                                      <p:cBhvr>
                                        <p:cTn id="90" dur="1000" fill="hold"/>
                                        <p:tgtEl>
                                          <p:spTgt spid="8"/>
                                        </p:tgtEl>
                                        <p:attrNameLst>
                                          <p:attrName>ppt_x</p:attrName>
                                        </p:attrNameLst>
                                      </p:cBhvr>
                                      <p:tavLst>
                                        <p:tav tm="0">
                                          <p:val>
                                            <p:strVal val="#ppt_x"/>
                                          </p:val>
                                        </p:tav>
                                        <p:tav tm="100000">
                                          <p:val>
                                            <p:strVal val="#ppt_x"/>
                                          </p:val>
                                        </p:tav>
                                      </p:tavLst>
                                    </p:anim>
                                    <p:anim calcmode="lin" valueType="num">
                                      <p:cBhvr>
                                        <p:cTn id="9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5721B71-6C7B-4F0B-B3E3-118D7A23E041}"/>
              </a:ext>
            </a:extLst>
          </p:cNvPr>
          <p:cNvPicPr/>
          <p:nvPr/>
        </p:nvPicPr>
        <p:blipFill>
          <a:blip r:embed="rId2" cstate="print"/>
          <a:srcRect/>
          <a:stretch>
            <a:fillRect/>
          </a:stretch>
        </p:blipFill>
        <p:spPr bwMode="auto">
          <a:xfrm>
            <a:off x="1332411" y="1201782"/>
            <a:ext cx="8948057" cy="3135086"/>
          </a:xfrm>
          <a:prstGeom prst="rect">
            <a:avLst/>
          </a:prstGeom>
          <a:noFill/>
          <a:ln w="9525">
            <a:noFill/>
            <a:miter lim="800000"/>
            <a:headEnd/>
            <a:tailEnd/>
          </a:ln>
        </p:spPr>
      </p:pic>
      <p:sp>
        <p:nvSpPr>
          <p:cNvPr id="3" name="TextBox 2">
            <a:extLst>
              <a:ext uri="{FF2B5EF4-FFF2-40B4-BE49-F238E27FC236}">
                <a16:creationId xmlns:a16="http://schemas.microsoft.com/office/drawing/2014/main" id="{51CC76BC-16D5-4288-AF8C-667717CE4C24}"/>
              </a:ext>
            </a:extLst>
          </p:cNvPr>
          <p:cNvSpPr txBox="1"/>
          <p:nvPr/>
        </p:nvSpPr>
        <p:spPr>
          <a:xfrm>
            <a:off x="305850" y="5389265"/>
            <a:ext cx="1147353" cy="707886"/>
          </a:xfrm>
          <a:prstGeom prst="rect">
            <a:avLst/>
          </a:prstGeom>
          <a:noFill/>
        </p:spPr>
        <p:txBody>
          <a:bodyPr wrap="square" rtlCol="0">
            <a:spAutoFit/>
          </a:bodyPr>
          <a:lstStyle/>
          <a:p>
            <a:r>
              <a:rPr lang="en-AU" sz="4000" dirty="0">
                <a:latin typeface="Century Gothic" panose="020B0502020202020204" pitchFamily="34" charset="0"/>
              </a:rPr>
              <a:t>But</a:t>
            </a:r>
          </a:p>
        </p:txBody>
      </p:sp>
      <p:sp>
        <p:nvSpPr>
          <p:cNvPr id="4" name="TextBox 3">
            <a:extLst>
              <a:ext uri="{FF2B5EF4-FFF2-40B4-BE49-F238E27FC236}">
                <a16:creationId xmlns:a16="http://schemas.microsoft.com/office/drawing/2014/main" id="{156E6DF7-C1AA-4BB4-833F-A0186DC3BAF3}"/>
              </a:ext>
            </a:extLst>
          </p:cNvPr>
          <p:cNvSpPr txBox="1"/>
          <p:nvPr/>
        </p:nvSpPr>
        <p:spPr>
          <a:xfrm>
            <a:off x="1252239" y="5367162"/>
            <a:ext cx="3450791" cy="707886"/>
          </a:xfrm>
          <a:prstGeom prst="rect">
            <a:avLst/>
          </a:prstGeom>
          <a:noFill/>
        </p:spPr>
        <p:txBody>
          <a:bodyPr wrap="square" rtlCol="0">
            <a:spAutoFit/>
          </a:bodyPr>
          <a:lstStyle/>
          <a:p>
            <a:r>
              <a:rPr lang="en-AU" sz="4000" dirty="0">
                <a:latin typeface="Century Gothic" panose="020B0502020202020204" pitchFamily="34" charset="0"/>
              </a:rPr>
              <a:t>sometimes</a:t>
            </a:r>
          </a:p>
        </p:txBody>
      </p:sp>
      <p:sp>
        <p:nvSpPr>
          <p:cNvPr id="5" name="TextBox 4">
            <a:extLst>
              <a:ext uri="{FF2B5EF4-FFF2-40B4-BE49-F238E27FC236}">
                <a16:creationId xmlns:a16="http://schemas.microsoft.com/office/drawing/2014/main" id="{8F7C3269-7956-462B-A61F-832D5C0E34A4}"/>
              </a:ext>
            </a:extLst>
          </p:cNvPr>
          <p:cNvSpPr txBox="1"/>
          <p:nvPr/>
        </p:nvSpPr>
        <p:spPr>
          <a:xfrm>
            <a:off x="4086832" y="5367162"/>
            <a:ext cx="906995" cy="707886"/>
          </a:xfrm>
          <a:prstGeom prst="rect">
            <a:avLst/>
          </a:prstGeom>
          <a:noFill/>
        </p:spPr>
        <p:txBody>
          <a:bodyPr wrap="square" rtlCol="0">
            <a:spAutoFit/>
          </a:bodyPr>
          <a:lstStyle/>
          <a:p>
            <a:r>
              <a:rPr lang="en-AU" sz="4000" dirty="0">
                <a:latin typeface="Century Gothic" panose="020B0502020202020204" pitchFamily="34" charset="0"/>
              </a:rPr>
              <a:t>it</a:t>
            </a:r>
          </a:p>
        </p:txBody>
      </p:sp>
      <p:sp>
        <p:nvSpPr>
          <p:cNvPr id="6" name="TextBox 5">
            <a:extLst>
              <a:ext uri="{FF2B5EF4-FFF2-40B4-BE49-F238E27FC236}">
                <a16:creationId xmlns:a16="http://schemas.microsoft.com/office/drawing/2014/main" id="{A7D89EBF-B174-4227-9A3A-E1211EC09447}"/>
              </a:ext>
            </a:extLst>
          </p:cNvPr>
          <p:cNvSpPr txBox="1"/>
          <p:nvPr/>
        </p:nvSpPr>
        <p:spPr>
          <a:xfrm>
            <a:off x="4540330" y="5367164"/>
            <a:ext cx="1769030" cy="707886"/>
          </a:xfrm>
          <a:prstGeom prst="rect">
            <a:avLst/>
          </a:prstGeom>
          <a:noFill/>
        </p:spPr>
        <p:txBody>
          <a:bodyPr wrap="square" rtlCol="0">
            <a:spAutoFit/>
          </a:bodyPr>
          <a:lstStyle/>
          <a:p>
            <a:r>
              <a:rPr lang="en-AU" sz="4000" dirty="0">
                <a:latin typeface="Century Gothic" panose="020B0502020202020204" pitchFamily="34" charset="0"/>
              </a:rPr>
              <a:t>rains</a:t>
            </a:r>
          </a:p>
        </p:txBody>
      </p:sp>
      <p:sp>
        <p:nvSpPr>
          <p:cNvPr id="7" name="TextBox 6">
            <a:extLst>
              <a:ext uri="{FF2B5EF4-FFF2-40B4-BE49-F238E27FC236}">
                <a16:creationId xmlns:a16="http://schemas.microsoft.com/office/drawing/2014/main" id="{11230D57-B66A-46C7-A57E-1777BB24F8F1}"/>
              </a:ext>
            </a:extLst>
          </p:cNvPr>
          <p:cNvSpPr txBox="1"/>
          <p:nvPr/>
        </p:nvSpPr>
        <p:spPr>
          <a:xfrm>
            <a:off x="8445599" y="5389265"/>
            <a:ext cx="1498527" cy="707886"/>
          </a:xfrm>
          <a:prstGeom prst="rect">
            <a:avLst/>
          </a:prstGeom>
          <a:noFill/>
        </p:spPr>
        <p:txBody>
          <a:bodyPr wrap="square" rtlCol="0">
            <a:spAutoFit/>
          </a:bodyPr>
          <a:lstStyle/>
          <a:p>
            <a:r>
              <a:rPr lang="en-AU" sz="4000" dirty="0">
                <a:latin typeface="Century Gothic" panose="020B0502020202020204" pitchFamily="34" charset="0"/>
              </a:rPr>
              <a:t>and</a:t>
            </a:r>
          </a:p>
        </p:txBody>
      </p:sp>
      <p:sp>
        <p:nvSpPr>
          <p:cNvPr id="8" name="TextBox 7">
            <a:extLst>
              <a:ext uri="{FF2B5EF4-FFF2-40B4-BE49-F238E27FC236}">
                <a16:creationId xmlns:a16="http://schemas.microsoft.com/office/drawing/2014/main" id="{542BB7A4-E3C6-4D6F-9776-300295F3EAA6}"/>
              </a:ext>
            </a:extLst>
          </p:cNvPr>
          <p:cNvSpPr txBox="1"/>
          <p:nvPr/>
        </p:nvSpPr>
        <p:spPr>
          <a:xfrm>
            <a:off x="10727828" y="5318256"/>
            <a:ext cx="337872" cy="769441"/>
          </a:xfrm>
          <a:prstGeom prst="rect">
            <a:avLst/>
          </a:prstGeom>
          <a:noFill/>
        </p:spPr>
        <p:txBody>
          <a:bodyPr wrap="square" rtlCol="0">
            <a:spAutoFit/>
          </a:bodyPr>
          <a:lstStyle/>
          <a:p>
            <a:r>
              <a:rPr lang="en-AU" sz="4400" dirty="0">
                <a:latin typeface="Century Gothic" panose="020B0502020202020204" pitchFamily="34" charset="0"/>
              </a:rPr>
              <a:t>.</a:t>
            </a:r>
          </a:p>
        </p:txBody>
      </p:sp>
      <p:sp>
        <p:nvSpPr>
          <p:cNvPr id="12" name="TextBox 11">
            <a:extLst>
              <a:ext uri="{FF2B5EF4-FFF2-40B4-BE49-F238E27FC236}">
                <a16:creationId xmlns:a16="http://schemas.microsoft.com/office/drawing/2014/main" id="{085749A0-7915-4060-891E-41EB39A4A14B}"/>
              </a:ext>
            </a:extLst>
          </p:cNvPr>
          <p:cNvSpPr txBox="1"/>
          <p:nvPr/>
        </p:nvSpPr>
        <p:spPr>
          <a:xfrm>
            <a:off x="7165060" y="5381898"/>
            <a:ext cx="1600583" cy="707886"/>
          </a:xfrm>
          <a:prstGeom prst="rect">
            <a:avLst/>
          </a:prstGeom>
          <a:noFill/>
        </p:spPr>
        <p:txBody>
          <a:bodyPr wrap="square" rtlCol="0">
            <a:spAutoFit/>
          </a:bodyPr>
          <a:lstStyle/>
          <a:p>
            <a:r>
              <a:rPr lang="en-AU" sz="4000" dirty="0">
                <a:latin typeface="Century Gothic" panose="020B0502020202020204" pitchFamily="34" charset="0"/>
              </a:rPr>
              <a:t>rains</a:t>
            </a:r>
          </a:p>
        </p:txBody>
      </p:sp>
      <p:sp>
        <p:nvSpPr>
          <p:cNvPr id="13" name="TextBox 12">
            <a:extLst>
              <a:ext uri="{FF2B5EF4-FFF2-40B4-BE49-F238E27FC236}">
                <a16:creationId xmlns:a16="http://schemas.microsoft.com/office/drawing/2014/main" id="{D30D2CA5-D739-4ACA-A5BB-790406236110}"/>
              </a:ext>
            </a:extLst>
          </p:cNvPr>
          <p:cNvSpPr txBox="1"/>
          <p:nvPr/>
        </p:nvSpPr>
        <p:spPr>
          <a:xfrm>
            <a:off x="9624082" y="5367162"/>
            <a:ext cx="1600583" cy="707886"/>
          </a:xfrm>
          <a:prstGeom prst="rect">
            <a:avLst/>
          </a:prstGeom>
          <a:noFill/>
        </p:spPr>
        <p:txBody>
          <a:bodyPr wrap="square" rtlCol="0">
            <a:spAutoFit/>
          </a:bodyPr>
          <a:lstStyle/>
          <a:p>
            <a:r>
              <a:rPr lang="en-AU" sz="4000" dirty="0">
                <a:latin typeface="Century Gothic" panose="020B0502020202020204" pitchFamily="34" charset="0"/>
              </a:rPr>
              <a:t>rains</a:t>
            </a:r>
          </a:p>
        </p:txBody>
      </p:sp>
      <p:sp>
        <p:nvSpPr>
          <p:cNvPr id="14" name="TextBox 13">
            <a:extLst>
              <a:ext uri="{FF2B5EF4-FFF2-40B4-BE49-F238E27FC236}">
                <a16:creationId xmlns:a16="http://schemas.microsoft.com/office/drawing/2014/main" id="{1050AF8D-27A9-4C33-A29F-61F7CC47807E}"/>
              </a:ext>
            </a:extLst>
          </p:cNvPr>
          <p:cNvSpPr txBox="1"/>
          <p:nvPr/>
        </p:nvSpPr>
        <p:spPr>
          <a:xfrm>
            <a:off x="5842473" y="5379812"/>
            <a:ext cx="1280539" cy="707886"/>
          </a:xfrm>
          <a:prstGeom prst="rect">
            <a:avLst/>
          </a:prstGeom>
          <a:noFill/>
        </p:spPr>
        <p:txBody>
          <a:bodyPr wrap="square" rtlCol="0">
            <a:spAutoFit/>
          </a:bodyPr>
          <a:lstStyle/>
          <a:p>
            <a:r>
              <a:rPr lang="en-AU" sz="4000" dirty="0">
                <a:latin typeface="Century Gothic" panose="020B0502020202020204" pitchFamily="34" charset="0"/>
              </a:rPr>
              <a:t>and</a:t>
            </a:r>
          </a:p>
        </p:txBody>
      </p:sp>
    </p:spTree>
    <p:extLst>
      <p:ext uri="{BB962C8B-B14F-4D97-AF65-F5344CB8AC3E}">
        <p14:creationId xmlns:p14="http://schemas.microsoft.com/office/powerpoint/2010/main" val="1285385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fade">
                                      <p:cBhvr>
                                        <p:cTn id="53" dur="1000"/>
                                        <p:tgtEl>
                                          <p:spTgt spid="7"/>
                                        </p:tgtEl>
                                      </p:cBhvr>
                                    </p:animEffect>
                                    <p:anim calcmode="lin" valueType="num">
                                      <p:cBhvr>
                                        <p:cTn id="54" dur="1000" fill="hold"/>
                                        <p:tgtEl>
                                          <p:spTgt spid="7"/>
                                        </p:tgtEl>
                                        <p:attrNameLst>
                                          <p:attrName>ppt_x</p:attrName>
                                        </p:attrNameLst>
                                      </p:cBhvr>
                                      <p:tavLst>
                                        <p:tav tm="0">
                                          <p:val>
                                            <p:strVal val="#ppt_x"/>
                                          </p:val>
                                        </p:tav>
                                        <p:tav tm="100000">
                                          <p:val>
                                            <p:strVal val="#ppt_x"/>
                                          </p:val>
                                        </p:tav>
                                      </p:tavLst>
                                    </p:anim>
                                    <p:anim calcmode="lin" valueType="num">
                                      <p:cBhvr>
                                        <p:cTn id="5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1000"/>
                                        <p:tgtEl>
                                          <p:spTgt spid="8"/>
                                        </p:tgtEl>
                                      </p:cBhvr>
                                    </p:animEffect>
                                    <p:anim calcmode="lin" valueType="num">
                                      <p:cBhvr>
                                        <p:cTn id="68" dur="1000" fill="hold"/>
                                        <p:tgtEl>
                                          <p:spTgt spid="8"/>
                                        </p:tgtEl>
                                        <p:attrNameLst>
                                          <p:attrName>ppt_x</p:attrName>
                                        </p:attrNameLst>
                                      </p:cBhvr>
                                      <p:tavLst>
                                        <p:tav tm="0">
                                          <p:val>
                                            <p:strVal val="#ppt_x"/>
                                          </p:val>
                                        </p:tav>
                                        <p:tav tm="100000">
                                          <p:val>
                                            <p:strVal val="#ppt_x"/>
                                          </p:val>
                                        </p:tav>
                                      </p:tavLst>
                                    </p:anim>
                                    <p:anim calcmode="lin" valueType="num">
                                      <p:cBhvr>
                                        <p:cTn id="6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98BB646-BA5C-4236-B8BE-4B9CFC70A44A}"/>
              </a:ext>
            </a:extLst>
          </p:cNvPr>
          <p:cNvSpPr/>
          <p:nvPr/>
        </p:nvSpPr>
        <p:spPr>
          <a:xfrm>
            <a:off x="2877671" y="614380"/>
            <a:ext cx="1562249" cy="147858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AU"/>
          </a:p>
        </p:txBody>
      </p:sp>
      <p:pic>
        <p:nvPicPr>
          <p:cNvPr id="5" name="Picture 4" descr="Calendar&#10;&#10;Description automatically generated">
            <a:extLst>
              <a:ext uri="{FF2B5EF4-FFF2-40B4-BE49-F238E27FC236}">
                <a16:creationId xmlns:a16="http://schemas.microsoft.com/office/drawing/2014/main" id="{4FB91154-2B2D-4759-9BF4-A6465AFC2410}"/>
              </a:ext>
            </a:extLst>
          </p:cNvPr>
          <p:cNvPicPr/>
          <p:nvPr/>
        </p:nvPicPr>
        <p:blipFill rotWithShape="1">
          <a:blip r:embed="rId2">
            <a:extLst>
              <a:ext uri="{837473B0-CC2E-450A-ABE3-18F120FF3D39}">
                <a1611:picAttrSrcUrl xmlns:a1611="http://schemas.microsoft.com/office/drawing/2016/11/main" r:id="rId3"/>
              </a:ext>
            </a:extLst>
          </a:blip>
          <a:srcRect l="9531" t="42575" r="10519" b="13163"/>
          <a:stretch/>
        </p:blipFill>
        <p:spPr bwMode="auto">
          <a:xfrm>
            <a:off x="335280" y="396240"/>
            <a:ext cx="5354319" cy="4521199"/>
          </a:xfrm>
          <a:prstGeom prst="rect">
            <a:avLst/>
          </a:prstGeom>
          <a:ln w="28575" cap="flat" cmpd="sng" algn="ctr">
            <a:solidFill>
              <a:sysClr val="windowText" lastClr="000000"/>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xtLst>
            <a:ext uri="{53640926-AAD7-44D8-BBD7-CCE9431645EC}">
              <a14:shadowObscured xmlns:a14="http://schemas.microsoft.com/office/drawing/2010/main"/>
            </a:ext>
          </a:extLst>
        </p:spPr>
      </p:pic>
      <p:pic>
        <p:nvPicPr>
          <p:cNvPr id="6" name="Picture 5">
            <a:extLst>
              <a:ext uri="{FF2B5EF4-FFF2-40B4-BE49-F238E27FC236}">
                <a16:creationId xmlns:a16="http://schemas.microsoft.com/office/drawing/2014/main" id="{15F6A42E-E696-4FB4-932D-A3C2DF6B44A0}"/>
              </a:ext>
            </a:extLst>
          </p:cNvPr>
          <p:cNvPicPr/>
          <p:nvPr/>
        </p:nvPicPr>
        <p:blipFill>
          <a:blip r:embed="rId4" cstate="print">
            <a:clrChange>
              <a:clrFrom>
                <a:srgbClr val="FEFEFE"/>
              </a:clrFrom>
              <a:clrTo>
                <a:srgbClr val="FEFEFE">
                  <a:alpha val="0"/>
                </a:srgbClr>
              </a:clrTo>
            </a:clrChange>
          </a:blip>
          <a:srcRect/>
          <a:stretch>
            <a:fillRect/>
          </a:stretch>
        </p:blipFill>
        <p:spPr bwMode="auto">
          <a:xfrm>
            <a:off x="6096000" y="582824"/>
            <a:ext cx="5150224" cy="4303059"/>
          </a:xfrm>
          <a:prstGeom prst="rect">
            <a:avLst/>
          </a:prstGeom>
          <a:noFill/>
          <a:ln w="9525">
            <a:noFill/>
            <a:miter lim="800000"/>
            <a:headEnd/>
            <a:tailEnd/>
          </a:ln>
        </p:spPr>
      </p:pic>
      <p:sp>
        <p:nvSpPr>
          <p:cNvPr id="8" name="Oval 7">
            <a:extLst>
              <a:ext uri="{FF2B5EF4-FFF2-40B4-BE49-F238E27FC236}">
                <a16:creationId xmlns:a16="http://schemas.microsoft.com/office/drawing/2014/main" id="{B3CD6595-0148-44D5-9729-BE31A1E52B23}"/>
              </a:ext>
            </a:extLst>
          </p:cNvPr>
          <p:cNvSpPr/>
          <p:nvPr/>
        </p:nvSpPr>
        <p:spPr>
          <a:xfrm>
            <a:off x="2877670" y="614380"/>
            <a:ext cx="1420009" cy="1478580"/>
          </a:xfrm>
          <a:prstGeom prst="ellipse">
            <a:avLst/>
          </a:prstGeom>
          <a:solidFill>
            <a:schemeClr val="accent2">
              <a:alpha val="22000"/>
            </a:schemeClr>
          </a:solidFill>
          <a:ln w="28575">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9" name="TextBox 8">
            <a:extLst>
              <a:ext uri="{FF2B5EF4-FFF2-40B4-BE49-F238E27FC236}">
                <a16:creationId xmlns:a16="http://schemas.microsoft.com/office/drawing/2014/main" id="{C21A107F-86E7-4066-AB0B-68EDAC610450}"/>
              </a:ext>
            </a:extLst>
          </p:cNvPr>
          <p:cNvSpPr txBox="1"/>
          <p:nvPr/>
        </p:nvSpPr>
        <p:spPr>
          <a:xfrm>
            <a:off x="223007" y="5334724"/>
            <a:ext cx="858776" cy="830997"/>
          </a:xfrm>
          <a:prstGeom prst="rect">
            <a:avLst/>
          </a:prstGeom>
          <a:noFill/>
        </p:spPr>
        <p:txBody>
          <a:bodyPr wrap="square" rtlCol="0">
            <a:spAutoFit/>
          </a:bodyPr>
          <a:lstStyle/>
          <a:p>
            <a:r>
              <a:rPr lang="en-AU" sz="4800" dirty="0">
                <a:latin typeface="Century Gothic" panose="020B0502020202020204" pitchFamily="34" charset="0"/>
              </a:rPr>
              <a:t>In</a:t>
            </a:r>
            <a:r>
              <a:rPr lang="en-AU" sz="4800" dirty="0"/>
              <a:t> </a:t>
            </a:r>
          </a:p>
        </p:txBody>
      </p:sp>
      <p:sp>
        <p:nvSpPr>
          <p:cNvPr id="10" name="TextBox 9">
            <a:extLst>
              <a:ext uri="{FF2B5EF4-FFF2-40B4-BE49-F238E27FC236}">
                <a16:creationId xmlns:a16="http://schemas.microsoft.com/office/drawing/2014/main" id="{66777A12-4BAA-4E50-A631-B399938D15A9}"/>
              </a:ext>
            </a:extLst>
          </p:cNvPr>
          <p:cNvSpPr txBox="1"/>
          <p:nvPr/>
        </p:nvSpPr>
        <p:spPr>
          <a:xfrm>
            <a:off x="1059905" y="5334721"/>
            <a:ext cx="2193048" cy="830997"/>
          </a:xfrm>
          <a:prstGeom prst="rect">
            <a:avLst/>
          </a:prstGeom>
          <a:noFill/>
        </p:spPr>
        <p:txBody>
          <a:bodyPr wrap="square" rtlCol="0">
            <a:spAutoFit/>
          </a:bodyPr>
          <a:lstStyle/>
          <a:p>
            <a:r>
              <a:rPr lang="en-AU" sz="4800" dirty="0">
                <a:latin typeface="Century Gothic" panose="020B0502020202020204" pitchFamily="34" charset="0"/>
              </a:rPr>
              <a:t>March </a:t>
            </a:r>
          </a:p>
        </p:txBody>
      </p:sp>
      <p:sp>
        <p:nvSpPr>
          <p:cNvPr id="11" name="TextBox 10">
            <a:extLst>
              <a:ext uri="{FF2B5EF4-FFF2-40B4-BE49-F238E27FC236}">
                <a16:creationId xmlns:a16="http://schemas.microsoft.com/office/drawing/2014/main" id="{5E290BD2-7F49-442F-B80A-F5A99B3E7CBF}"/>
              </a:ext>
            </a:extLst>
          </p:cNvPr>
          <p:cNvSpPr txBox="1"/>
          <p:nvPr/>
        </p:nvSpPr>
        <p:spPr>
          <a:xfrm>
            <a:off x="3217920" y="5334724"/>
            <a:ext cx="858776" cy="830997"/>
          </a:xfrm>
          <a:prstGeom prst="rect">
            <a:avLst/>
          </a:prstGeom>
          <a:noFill/>
        </p:spPr>
        <p:txBody>
          <a:bodyPr wrap="square" rtlCol="0">
            <a:spAutoFit/>
          </a:bodyPr>
          <a:lstStyle/>
          <a:p>
            <a:r>
              <a:rPr lang="en-AU" sz="4800" dirty="0">
                <a:latin typeface="Century Gothic" panose="020B0502020202020204" pitchFamily="34" charset="0"/>
              </a:rPr>
              <a:t>in</a:t>
            </a:r>
            <a:r>
              <a:rPr lang="en-AU" sz="4800" dirty="0"/>
              <a:t> </a:t>
            </a:r>
          </a:p>
        </p:txBody>
      </p:sp>
      <p:sp>
        <p:nvSpPr>
          <p:cNvPr id="12" name="TextBox 11">
            <a:extLst>
              <a:ext uri="{FF2B5EF4-FFF2-40B4-BE49-F238E27FC236}">
                <a16:creationId xmlns:a16="http://schemas.microsoft.com/office/drawing/2014/main" id="{86110578-3D86-45F7-853F-FF4EA9F64510}"/>
              </a:ext>
            </a:extLst>
          </p:cNvPr>
          <p:cNvSpPr txBox="1"/>
          <p:nvPr/>
        </p:nvSpPr>
        <p:spPr>
          <a:xfrm>
            <a:off x="4036828" y="5334722"/>
            <a:ext cx="1592833" cy="830997"/>
          </a:xfrm>
          <a:prstGeom prst="rect">
            <a:avLst/>
          </a:prstGeom>
          <a:noFill/>
        </p:spPr>
        <p:txBody>
          <a:bodyPr wrap="square" rtlCol="0">
            <a:spAutoFit/>
          </a:bodyPr>
          <a:lstStyle/>
          <a:p>
            <a:r>
              <a:rPr lang="en-AU" sz="4800" dirty="0">
                <a:latin typeface="Century Gothic" panose="020B0502020202020204" pitchFamily="34" charset="0"/>
              </a:rPr>
              <a:t>New </a:t>
            </a:r>
          </a:p>
        </p:txBody>
      </p:sp>
      <p:sp>
        <p:nvSpPr>
          <p:cNvPr id="13" name="TextBox 12">
            <a:extLst>
              <a:ext uri="{FF2B5EF4-FFF2-40B4-BE49-F238E27FC236}">
                <a16:creationId xmlns:a16="http://schemas.microsoft.com/office/drawing/2014/main" id="{4A355DF2-93EB-4C65-B6C9-DF40109EDF06}"/>
              </a:ext>
            </a:extLst>
          </p:cNvPr>
          <p:cNvSpPr txBox="1"/>
          <p:nvPr/>
        </p:nvSpPr>
        <p:spPr>
          <a:xfrm>
            <a:off x="5685788" y="5347431"/>
            <a:ext cx="1881628" cy="830997"/>
          </a:xfrm>
          <a:prstGeom prst="rect">
            <a:avLst/>
          </a:prstGeom>
          <a:noFill/>
        </p:spPr>
        <p:txBody>
          <a:bodyPr wrap="square" rtlCol="0">
            <a:spAutoFit/>
          </a:bodyPr>
          <a:lstStyle/>
          <a:p>
            <a:r>
              <a:rPr lang="en-AU" sz="4800" dirty="0">
                <a:latin typeface="Century Gothic" panose="020B0502020202020204" pitchFamily="34" charset="0"/>
              </a:rPr>
              <a:t>South</a:t>
            </a:r>
            <a:r>
              <a:rPr lang="en-AU" sz="4800" dirty="0"/>
              <a:t> </a:t>
            </a:r>
          </a:p>
        </p:txBody>
      </p:sp>
      <p:sp>
        <p:nvSpPr>
          <p:cNvPr id="14" name="TextBox 13">
            <a:extLst>
              <a:ext uri="{FF2B5EF4-FFF2-40B4-BE49-F238E27FC236}">
                <a16:creationId xmlns:a16="http://schemas.microsoft.com/office/drawing/2014/main" id="{49BE3B68-958F-4D12-9397-2208A163697E}"/>
              </a:ext>
            </a:extLst>
          </p:cNvPr>
          <p:cNvSpPr txBox="1"/>
          <p:nvPr/>
        </p:nvSpPr>
        <p:spPr>
          <a:xfrm>
            <a:off x="7623543" y="5347431"/>
            <a:ext cx="2135136" cy="830997"/>
          </a:xfrm>
          <a:prstGeom prst="rect">
            <a:avLst/>
          </a:prstGeom>
          <a:noFill/>
        </p:spPr>
        <p:txBody>
          <a:bodyPr wrap="square" rtlCol="0">
            <a:spAutoFit/>
          </a:bodyPr>
          <a:lstStyle/>
          <a:p>
            <a:r>
              <a:rPr lang="en-AU" sz="4800" dirty="0">
                <a:latin typeface="Century Gothic" panose="020B0502020202020204" pitchFamily="34" charset="0"/>
              </a:rPr>
              <a:t>Wales</a:t>
            </a:r>
            <a:r>
              <a:rPr lang="en-AU" sz="4800" dirty="0"/>
              <a:t> </a:t>
            </a:r>
          </a:p>
        </p:txBody>
      </p:sp>
      <p:sp>
        <p:nvSpPr>
          <p:cNvPr id="15" name="TextBox 14">
            <a:extLst>
              <a:ext uri="{FF2B5EF4-FFF2-40B4-BE49-F238E27FC236}">
                <a16:creationId xmlns:a16="http://schemas.microsoft.com/office/drawing/2014/main" id="{AE673A1F-9691-41E3-AE09-651F3C5510A7}"/>
              </a:ext>
            </a:extLst>
          </p:cNvPr>
          <p:cNvSpPr txBox="1"/>
          <p:nvPr/>
        </p:nvSpPr>
        <p:spPr>
          <a:xfrm>
            <a:off x="9409175" y="5384854"/>
            <a:ext cx="405631" cy="830997"/>
          </a:xfrm>
          <a:prstGeom prst="rect">
            <a:avLst/>
          </a:prstGeom>
          <a:noFill/>
        </p:spPr>
        <p:txBody>
          <a:bodyPr wrap="square" rtlCol="0">
            <a:spAutoFit/>
          </a:bodyPr>
          <a:lstStyle/>
          <a:p>
            <a:r>
              <a:rPr lang="en-AU" sz="4800" dirty="0"/>
              <a:t>, </a:t>
            </a:r>
          </a:p>
        </p:txBody>
      </p:sp>
      <p:cxnSp>
        <p:nvCxnSpPr>
          <p:cNvPr id="17" name="Straight Arrow Connector 16">
            <a:extLst>
              <a:ext uri="{FF2B5EF4-FFF2-40B4-BE49-F238E27FC236}">
                <a16:creationId xmlns:a16="http://schemas.microsoft.com/office/drawing/2014/main" id="{7853C489-0ABB-4917-BF72-2312B5D8C849}"/>
              </a:ext>
            </a:extLst>
          </p:cNvPr>
          <p:cNvCxnSpPr/>
          <p:nvPr/>
        </p:nvCxnSpPr>
        <p:spPr>
          <a:xfrm flipV="1">
            <a:off x="8508230" y="3398578"/>
            <a:ext cx="1584960" cy="1986276"/>
          </a:xfrm>
          <a:prstGeom prst="straightConnector1">
            <a:avLst/>
          </a:prstGeom>
          <a:ln w="38100">
            <a:solidFill>
              <a:srgbClr val="FF0000"/>
            </a:solidFill>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84794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1000"/>
                                        <p:tgtEl>
                                          <p:spTgt spid="12"/>
                                        </p:tgtEl>
                                      </p:cBhvr>
                                    </p:animEffect>
                                    <p:anim calcmode="lin" valueType="num">
                                      <p:cBhvr>
                                        <p:cTn id="44" dur="1000" fill="hold"/>
                                        <p:tgtEl>
                                          <p:spTgt spid="12"/>
                                        </p:tgtEl>
                                        <p:attrNameLst>
                                          <p:attrName>ppt_x</p:attrName>
                                        </p:attrNameLst>
                                      </p:cBhvr>
                                      <p:tavLst>
                                        <p:tav tm="0">
                                          <p:val>
                                            <p:strVal val="#ppt_x"/>
                                          </p:val>
                                        </p:tav>
                                        <p:tav tm="100000">
                                          <p:val>
                                            <p:strVal val="#ppt_x"/>
                                          </p:val>
                                        </p:tav>
                                      </p:tavLst>
                                    </p:anim>
                                    <p:anim calcmode="lin" valueType="num">
                                      <p:cBhvr>
                                        <p:cTn id="4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1000"/>
                                        <p:tgtEl>
                                          <p:spTgt spid="13"/>
                                        </p:tgtEl>
                                      </p:cBhvr>
                                    </p:animEffect>
                                    <p:anim calcmode="lin" valueType="num">
                                      <p:cBhvr>
                                        <p:cTn id="51" dur="1000" fill="hold"/>
                                        <p:tgtEl>
                                          <p:spTgt spid="13"/>
                                        </p:tgtEl>
                                        <p:attrNameLst>
                                          <p:attrName>ppt_x</p:attrName>
                                        </p:attrNameLst>
                                      </p:cBhvr>
                                      <p:tavLst>
                                        <p:tav tm="0">
                                          <p:val>
                                            <p:strVal val="#ppt_x"/>
                                          </p:val>
                                        </p:tav>
                                        <p:tav tm="100000">
                                          <p:val>
                                            <p:strVal val="#ppt_x"/>
                                          </p:val>
                                        </p:tav>
                                      </p:tavLst>
                                    </p:anim>
                                    <p:anim calcmode="lin" valueType="num">
                                      <p:cBhvr>
                                        <p:cTn id="5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17"/>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2"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98BB646-BA5C-4236-B8BE-4B9CFC70A44A}"/>
              </a:ext>
            </a:extLst>
          </p:cNvPr>
          <p:cNvSpPr/>
          <p:nvPr/>
        </p:nvSpPr>
        <p:spPr>
          <a:xfrm>
            <a:off x="2877671" y="614380"/>
            <a:ext cx="1562249" cy="147858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AU"/>
          </a:p>
        </p:txBody>
      </p:sp>
      <p:pic>
        <p:nvPicPr>
          <p:cNvPr id="5" name="Picture 4" descr="Calendar&#10;&#10;Description automatically generated">
            <a:extLst>
              <a:ext uri="{FF2B5EF4-FFF2-40B4-BE49-F238E27FC236}">
                <a16:creationId xmlns:a16="http://schemas.microsoft.com/office/drawing/2014/main" id="{4FB91154-2B2D-4759-9BF4-A6465AFC2410}"/>
              </a:ext>
            </a:extLst>
          </p:cNvPr>
          <p:cNvPicPr/>
          <p:nvPr/>
        </p:nvPicPr>
        <p:blipFill rotWithShape="1">
          <a:blip r:embed="rId2">
            <a:extLst>
              <a:ext uri="{837473B0-CC2E-450A-ABE3-18F120FF3D39}">
                <a1611:picAttrSrcUrl xmlns:a1611="http://schemas.microsoft.com/office/drawing/2016/11/main" r:id="rId3"/>
              </a:ext>
            </a:extLst>
          </a:blip>
          <a:srcRect l="9531" t="42575" r="10519" b="13163"/>
          <a:stretch/>
        </p:blipFill>
        <p:spPr bwMode="auto">
          <a:xfrm>
            <a:off x="335280" y="396240"/>
            <a:ext cx="5354319" cy="4521199"/>
          </a:xfrm>
          <a:prstGeom prst="rect">
            <a:avLst/>
          </a:prstGeom>
          <a:ln w="28575" cap="flat" cmpd="sng" algn="ctr">
            <a:solidFill>
              <a:sysClr val="windowText" lastClr="000000"/>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xtLst>
            <a:ext uri="{53640926-AAD7-44D8-BBD7-CCE9431645EC}">
              <a14:shadowObscured xmlns:a14="http://schemas.microsoft.com/office/drawing/2010/main"/>
            </a:ext>
          </a:extLst>
        </p:spPr>
      </p:pic>
      <p:pic>
        <p:nvPicPr>
          <p:cNvPr id="6" name="Picture 5">
            <a:extLst>
              <a:ext uri="{FF2B5EF4-FFF2-40B4-BE49-F238E27FC236}">
                <a16:creationId xmlns:a16="http://schemas.microsoft.com/office/drawing/2014/main" id="{15F6A42E-E696-4FB4-932D-A3C2DF6B44A0}"/>
              </a:ext>
            </a:extLst>
          </p:cNvPr>
          <p:cNvPicPr/>
          <p:nvPr/>
        </p:nvPicPr>
        <p:blipFill>
          <a:blip r:embed="rId4" cstate="print">
            <a:clrChange>
              <a:clrFrom>
                <a:srgbClr val="FEFEFE"/>
              </a:clrFrom>
              <a:clrTo>
                <a:srgbClr val="FEFEFE">
                  <a:alpha val="0"/>
                </a:srgbClr>
              </a:clrTo>
            </a:clrChange>
          </a:blip>
          <a:srcRect/>
          <a:stretch>
            <a:fillRect/>
          </a:stretch>
        </p:blipFill>
        <p:spPr bwMode="auto">
          <a:xfrm>
            <a:off x="5952309" y="687361"/>
            <a:ext cx="5150224" cy="4303059"/>
          </a:xfrm>
          <a:prstGeom prst="rect">
            <a:avLst/>
          </a:prstGeom>
          <a:noFill/>
          <a:ln w="9525">
            <a:noFill/>
            <a:miter lim="800000"/>
            <a:headEnd/>
            <a:tailEnd/>
          </a:ln>
        </p:spPr>
      </p:pic>
      <p:sp>
        <p:nvSpPr>
          <p:cNvPr id="8" name="Oval 7">
            <a:extLst>
              <a:ext uri="{FF2B5EF4-FFF2-40B4-BE49-F238E27FC236}">
                <a16:creationId xmlns:a16="http://schemas.microsoft.com/office/drawing/2014/main" id="{B3CD6595-0148-44D5-9729-BE31A1E52B23}"/>
              </a:ext>
            </a:extLst>
          </p:cNvPr>
          <p:cNvSpPr/>
          <p:nvPr/>
        </p:nvSpPr>
        <p:spPr>
          <a:xfrm>
            <a:off x="2877670" y="614380"/>
            <a:ext cx="1420009" cy="1478580"/>
          </a:xfrm>
          <a:prstGeom prst="ellipse">
            <a:avLst/>
          </a:prstGeom>
          <a:solidFill>
            <a:schemeClr val="accent2">
              <a:alpha val="22000"/>
            </a:schemeClr>
          </a:solidFill>
          <a:ln w="28575">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cxnSp>
        <p:nvCxnSpPr>
          <p:cNvPr id="17" name="Straight Arrow Connector 16">
            <a:extLst>
              <a:ext uri="{FF2B5EF4-FFF2-40B4-BE49-F238E27FC236}">
                <a16:creationId xmlns:a16="http://schemas.microsoft.com/office/drawing/2014/main" id="{7853C489-0ABB-4917-BF72-2312B5D8C849}"/>
              </a:ext>
            </a:extLst>
          </p:cNvPr>
          <p:cNvCxnSpPr>
            <a:cxnSpLocks/>
          </p:cNvCxnSpPr>
          <p:nvPr/>
        </p:nvCxnSpPr>
        <p:spPr>
          <a:xfrm flipV="1">
            <a:off x="6283234" y="2325189"/>
            <a:ext cx="3644537" cy="3422469"/>
          </a:xfrm>
          <a:prstGeom prst="straightConnector1">
            <a:avLst/>
          </a:prstGeom>
          <a:ln w="38100">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16" name="TextBox 15">
            <a:extLst>
              <a:ext uri="{FF2B5EF4-FFF2-40B4-BE49-F238E27FC236}">
                <a16:creationId xmlns:a16="http://schemas.microsoft.com/office/drawing/2014/main" id="{F279AC59-8505-4269-8860-0B1DDF111707}"/>
              </a:ext>
            </a:extLst>
          </p:cNvPr>
          <p:cNvSpPr txBox="1"/>
          <p:nvPr/>
        </p:nvSpPr>
        <p:spPr>
          <a:xfrm>
            <a:off x="3148594" y="5458343"/>
            <a:ext cx="4017939" cy="923330"/>
          </a:xfrm>
          <a:prstGeom prst="rect">
            <a:avLst/>
          </a:prstGeom>
          <a:noFill/>
        </p:spPr>
        <p:txBody>
          <a:bodyPr wrap="square" rtlCol="0">
            <a:spAutoFit/>
          </a:bodyPr>
          <a:lstStyle/>
          <a:p>
            <a:r>
              <a:rPr lang="en-AU" sz="4800" dirty="0">
                <a:latin typeface="Century Gothic" panose="020B0502020202020204" pitchFamily="34" charset="0"/>
              </a:rPr>
              <a:t>Queensland</a:t>
            </a:r>
            <a:r>
              <a:rPr lang="en-AU" sz="5400" dirty="0"/>
              <a:t> </a:t>
            </a:r>
          </a:p>
        </p:txBody>
      </p:sp>
      <p:sp>
        <p:nvSpPr>
          <p:cNvPr id="18" name="TextBox 17">
            <a:extLst>
              <a:ext uri="{FF2B5EF4-FFF2-40B4-BE49-F238E27FC236}">
                <a16:creationId xmlns:a16="http://schemas.microsoft.com/office/drawing/2014/main" id="{E989E2FA-BCAE-40E0-B26F-36BEBB2C25D2}"/>
              </a:ext>
            </a:extLst>
          </p:cNvPr>
          <p:cNvSpPr txBox="1"/>
          <p:nvPr/>
        </p:nvSpPr>
        <p:spPr>
          <a:xfrm>
            <a:off x="7162517" y="5550122"/>
            <a:ext cx="1882429" cy="830997"/>
          </a:xfrm>
          <a:prstGeom prst="rect">
            <a:avLst/>
          </a:prstGeom>
          <a:noFill/>
        </p:spPr>
        <p:txBody>
          <a:bodyPr wrap="square" rtlCol="0">
            <a:spAutoFit/>
          </a:bodyPr>
          <a:lstStyle/>
          <a:p>
            <a:r>
              <a:rPr lang="en-AU" sz="4800" dirty="0">
                <a:latin typeface="Century Gothic" panose="020B0502020202020204" pitchFamily="34" charset="0"/>
              </a:rPr>
              <a:t>and</a:t>
            </a:r>
          </a:p>
        </p:txBody>
      </p:sp>
      <p:sp>
        <p:nvSpPr>
          <p:cNvPr id="19" name="TextBox 18">
            <a:extLst>
              <a:ext uri="{FF2B5EF4-FFF2-40B4-BE49-F238E27FC236}">
                <a16:creationId xmlns:a16="http://schemas.microsoft.com/office/drawing/2014/main" id="{1ADC7A45-68FD-4D51-A04E-FFFBF4B3EC5B}"/>
              </a:ext>
            </a:extLst>
          </p:cNvPr>
          <p:cNvSpPr txBox="1"/>
          <p:nvPr/>
        </p:nvSpPr>
        <p:spPr>
          <a:xfrm>
            <a:off x="8681805" y="5559780"/>
            <a:ext cx="2491932" cy="830997"/>
          </a:xfrm>
          <a:prstGeom prst="rect">
            <a:avLst/>
          </a:prstGeom>
          <a:noFill/>
        </p:spPr>
        <p:txBody>
          <a:bodyPr wrap="square" rtlCol="0">
            <a:spAutoFit/>
          </a:bodyPr>
          <a:lstStyle/>
          <a:p>
            <a:r>
              <a:rPr lang="en-AU" sz="4800" dirty="0">
                <a:latin typeface="Century Gothic" panose="020B0502020202020204" pitchFamily="34" charset="0"/>
              </a:rPr>
              <a:t>Victoria</a:t>
            </a:r>
          </a:p>
        </p:txBody>
      </p:sp>
      <p:cxnSp>
        <p:nvCxnSpPr>
          <p:cNvPr id="22" name="Straight Arrow Connector 21">
            <a:extLst>
              <a:ext uri="{FF2B5EF4-FFF2-40B4-BE49-F238E27FC236}">
                <a16:creationId xmlns:a16="http://schemas.microsoft.com/office/drawing/2014/main" id="{E5536DCB-7914-4D4E-BC2E-290B8F6EBB0F}"/>
              </a:ext>
            </a:extLst>
          </p:cNvPr>
          <p:cNvCxnSpPr>
            <a:cxnSpLocks/>
          </p:cNvCxnSpPr>
          <p:nvPr/>
        </p:nvCxnSpPr>
        <p:spPr>
          <a:xfrm flipV="1">
            <a:off x="9408088" y="3947737"/>
            <a:ext cx="244551" cy="1626144"/>
          </a:xfrm>
          <a:prstGeom prst="straightConnector1">
            <a:avLst/>
          </a:prstGeom>
          <a:ln w="38100">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23" name="TextBox 22">
            <a:extLst>
              <a:ext uri="{FF2B5EF4-FFF2-40B4-BE49-F238E27FC236}">
                <a16:creationId xmlns:a16="http://schemas.microsoft.com/office/drawing/2014/main" id="{2472A09B-EC97-4D08-8F8E-DF23A0F38A10}"/>
              </a:ext>
            </a:extLst>
          </p:cNvPr>
          <p:cNvSpPr txBox="1"/>
          <p:nvPr/>
        </p:nvSpPr>
        <p:spPr>
          <a:xfrm>
            <a:off x="10937763" y="5588236"/>
            <a:ext cx="471948" cy="830997"/>
          </a:xfrm>
          <a:prstGeom prst="rect">
            <a:avLst/>
          </a:prstGeom>
          <a:noFill/>
        </p:spPr>
        <p:txBody>
          <a:bodyPr wrap="square" rtlCol="0">
            <a:spAutoFit/>
          </a:bodyPr>
          <a:lstStyle/>
          <a:p>
            <a:r>
              <a:rPr lang="en-AU" sz="4800" dirty="0"/>
              <a:t>,</a:t>
            </a:r>
          </a:p>
        </p:txBody>
      </p:sp>
    </p:spTree>
    <p:extLst>
      <p:ext uri="{BB962C8B-B14F-4D97-AF65-F5344CB8AC3E}">
        <p14:creationId xmlns:p14="http://schemas.microsoft.com/office/powerpoint/2010/main" val="22587872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1000"/>
                                        <p:tgtEl>
                                          <p:spTgt spid="16"/>
                                        </p:tgtEl>
                                      </p:cBhvr>
                                    </p:animEffect>
                                    <p:anim calcmode="lin" valueType="num">
                                      <p:cBhvr>
                                        <p:cTn id="23" dur="1000" fill="hold"/>
                                        <p:tgtEl>
                                          <p:spTgt spid="16"/>
                                        </p:tgtEl>
                                        <p:attrNameLst>
                                          <p:attrName>ppt_x</p:attrName>
                                        </p:attrNameLst>
                                      </p:cBhvr>
                                      <p:tavLst>
                                        <p:tav tm="0">
                                          <p:val>
                                            <p:strVal val="#ppt_x"/>
                                          </p:val>
                                        </p:tav>
                                        <p:tav tm="100000">
                                          <p:val>
                                            <p:strVal val="#ppt_x"/>
                                          </p:val>
                                        </p:tav>
                                      </p:tavLst>
                                    </p:anim>
                                    <p:anim calcmode="lin" valueType="num">
                                      <p:cBhvr>
                                        <p:cTn id="2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anim calcmode="lin" valueType="num">
                                      <p:cBhvr>
                                        <p:cTn id="34" dur="1000" fill="hold"/>
                                        <p:tgtEl>
                                          <p:spTgt spid="18"/>
                                        </p:tgtEl>
                                        <p:attrNameLst>
                                          <p:attrName>ppt_x</p:attrName>
                                        </p:attrNameLst>
                                      </p:cBhvr>
                                      <p:tavLst>
                                        <p:tav tm="0">
                                          <p:val>
                                            <p:strVal val="#ppt_x"/>
                                          </p:val>
                                        </p:tav>
                                        <p:tav tm="100000">
                                          <p:val>
                                            <p:strVal val="#ppt_x"/>
                                          </p:val>
                                        </p:tav>
                                      </p:tavLst>
                                    </p:anim>
                                    <p:anim calcmode="lin" valueType="num">
                                      <p:cBhvr>
                                        <p:cTn id="3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p:bldP spid="18" grpId="0"/>
      <p:bldP spid="19"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5721B71-6C7B-4F0B-B3E3-118D7A23E041}"/>
              </a:ext>
            </a:extLst>
          </p:cNvPr>
          <p:cNvPicPr/>
          <p:nvPr/>
        </p:nvPicPr>
        <p:blipFill>
          <a:blip r:embed="rId2" cstate="print"/>
          <a:srcRect/>
          <a:stretch>
            <a:fillRect/>
          </a:stretch>
        </p:blipFill>
        <p:spPr bwMode="auto">
          <a:xfrm>
            <a:off x="1332411" y="1201782"/>
            <a:ext cx="8948057" cy="3135086"/>
          </a:xfrm>
          <a:prstGeom prst="rect">
            <a:avLst/>
          </a:prstGeom>
          <a:noFill/>
          <a:ln w="9525">
            <a:noFill/>
            <a:miter lim="800000"/>
            <a:headEnd/>
            <a:tailEnd/>
          </a:ln>
        </p:spPr>
      </p:pic>
      <p:sp>
        <p:nvSpPr>
          <p:cNvPr id="5" name="TextBox 4">
            <a:extLst>
              <a:ext uri="{FF2B5EF4-FFF2-40B4-BE49-F238E27FC236}">
                <a16:creationId xmlns:a16="http://schemas.microsoft.com/office/drawing/2014/main" id="{8F7C3269-7956-462B-A61F-832D5C0E34A4}"/>
              </a:ext>
            </a:extLst>
          </p:cNvPr>
          <p:cNvSpPr txBox="1"/>
          <p:nvPr/>
        </p:nvSpPr>
        <p:spPr>
          <a:xfrm>
            <a:off x="1926350" y="5220025"/>
            <a:ext cx="906995" cy="830997"/>
          </a:xfrm>
          <a:prstGeom prst="rect">
            <a:avLst/>
          </a:prstGeom>
          <a:noFill/>
        </p:spPr>
        <p:txBody>
          <a:bodyPr wrap="square" rtlCol="0">
            <a:spAutoFit/>
          </a:bodyPr>
          <a:lstStyle/>
          <a:p>
            <a:r>
              <a:rPr lang="en-AU" sz="4800" dirty="0">
                <a:latin typeface="Century Gothic" panose="020B0502020202020204" pitchFamily="34" charset="0"/>
              </a:rPr>
              <a:t>it</a:t>
            </a:r>
          </a:p>
        </p:txBody>
      </p:sp>
      <p:sp>
        <p:nvSpPr>
          <p:cNvPr id="6" name="TextBox 5">
            <a:extLst>
              <a:ext uri="{FF2B5EF4-FFF2-40B4-BE49-F238E27FC236}">
                <a16:creationId xmlns:a16="http://schemas.microsoft.com/office/drawing/2014/main" id="{A7D89EBF-B174-4227-9A3A-E1211EC09447}"/>
              </a:ext>
            </a:extLst>
          </p:cNvPr>
          <p:cNvSpPr txBox="1"/>
          <p:nvPr/>
        </p:nvSpPr>
        <p:spPr>
          <a:xfrm>
            <a:off x="2717832" y="5214907"/>
            <a:ext cx="1769030" cy="830997"/>
          </a:xfrm>
          <a:prstGeom prst="rect">
            <a:avLst/>
          </a:prstGeom>
          <a:noFill/>
        </p:spPr>
        <p:txBody>
          <a:bodyPr wrap="square" rtlCol="0">
            <a:spAutoFit/>
          </a:bodyPr>
          <a:lstStyle/>
          <a:p>
            <a:r>
              <a:rPr lang="en-AU" sz="4800" dirty="0">
                <a:latin typeface="Century Gothic" panose="020B0502020202020204" pitchFamily="34" charset="0"/>
              </a:rPr>
              <a:t>rains</a:t>
            </a:r>
          </a:p>
        </p:txBody>
      </p:sp>
      <p:sp>
        <p:nvSpPr>
          <p:cNvPr id="7" name="TextBox 6">
            <a:extLst>
              <a:ext uri="{FF2B5EF4-FFF2-40B4-BE49-F238E27FC236}">
                <a16:creationId xmlns:a16="http://schemas.microsoft.com/office/drawing/2014/main" id="{11230D57-B66A-46C7-A57E-1777BB24F8F1}"/>
              </a:ext>
            </a:extLst>
          </p:cNvPr>
          <p:cNvSpPr txBox="1"/>
          <p:nvPr/>
        </p:nvSpPr>
        <p:spPr>
          <a:xfrm>
            <a:off x="7473946" y="5178545"/>
            <a:ext cx="1498527" cy="830997"/>
          </a:xfrm>
          <a:prstGeom prst="rect">
            <a:avLst/>
          </a:prstGeom>
          <a:noFill/>
        </p:spPr>
        <p:txBody>
          <a:bodyPr wrap="square" rtlCol="0">
            <a:spAutoFit/>
          </a:bodyPr>
          <a:lstStyle/>
          <a:p>
            <a:r>
              <a:rPr lang="en-AU" sz="4800" dirty="0">
                <a:latin typeface="Century Gothic" panose="020B0502020202020204" pitchFamily="34" charset="0"/>
              </a:rPr>
              <a:t>and</a:t>
            </a:r>
          </a:p>
        </p:txBody>
      </p:sp>
      <p:sp>
        <p:nvSpPr>
          <p:cNvPr id="8" name="TextBox 7">
            <a:extLst>
              <a:ext uri="{FF2B5EF4-FFF2-40B4-BE49-F238E27FC236}">
                <a16:creationId xmlns:a16="http://schemas.microsoft.com/office/drawing/2014/main" id="{542BB7A4-E3C6-4D6F-9776-300295F3EAA6}"/>
              </a:ext>
            </a:extLst>
          </p:cNvPr>
          <p:cNvSpPr txBox="1"/>
          <p:nvPr/>
        </p:nvSpPr>
        <p:spPr>
          <a:xfrm>
            <a:off x="10302064" y="5220024"/>
            <a:ext cx="337872" cy="830997"/>
          </a:xfrm>
          <a:prstGeom prst="rect">
            <a:avLst/>
          </a:prstGeom>
          <a:noFill/>
        </p:spPr>
        <p:txBody>
          <a:bodyPr wrap="square" rtlCol="0">
            <a:spAutoFit/>
          </a:bodyPr>
          <a:lstStyle/>
          <a:p>
            <a:r>
              <a:rPr lang="en-AU" sz="4800" dirty="0">
                <a:latin typeface="Century Gothic" panose="020B0502020202020204" pitchFamily="34" charset="0"/>
              </a:rPr>
              <a:t>.</a:t>
            </a:r>
          </a:p>
        </p:txBody>
      </p:sp>
      <p:sp>
        <p:nvSpPr>
          <p:cNvPr id="12" name="TextBox 11">
            <a:extLst>
              <a:ext uri="{FF2B5EF4-FFF2-40B4-BE49-F238E27FC236}">
                <a16:creationId xmlns:a16="http://schemas.microsoft.com/office/drawing/2014/main" id="{085749A0-7915-4060-891E-41EB39A4A14B}"/>
              </a:ext>
            </a:extLst>
          </p:cNvPr>
          <p:cNvSpPr txBox="1"/>
          <p:nvPr/>
        </p:nvSpPr>
        <p:spPr>
          <a:xfrm>
            <a:off x="5888321" y="5178545"/>
            <a:ext cx="1600583" cy="830997"/>
          </a:xfrm>
          <a:prstGeom prst="rect">
            <a:avLst/>
          </a:prstGeom>
          <a:noFill/>
        </p:spPr>
        <p:txBody>
          <a:bodyPr wrap="square" rtlCol="0">
            <a:spAutoFit/>
          </a:bodyPr>
          <a:lstStyle/>
          <a:p>
            <a:r>
              <a:rPr lang="en-AU" sz="4800" dirty="0">
                <a:latin typeface="Century Gothic" panose="020B0502020202020204" pitchFamily="34" charset="0"/>
              </a:rPr>
              <a:t>rains</a:t>
            </a:r>
          </a:p>
        </p:txBody>
      </p:sp>
      <p:sp>
        <p:nvSpPr>
          <p:cNvPr id="13" name="TextBox 12">
            <a:extLst>
              <a:ext uri="{FF2B5EF4-FFF2-40B4-BE49-F238E27FC236}">
                <a16:creationId xmlns:a16="http://schemas.microsoft.com/office/drawing/2014/main" id="{D30D2CA5-D739-4ACA-A5BB-790406236110}"/>
              </a:ext>
            </a:extLst>
          </p:cNvPr>
          <p:cNvSpPr txBox="1"/>
          <p:nvPr/>
        </p:nvSpPr>
        <p:spPr>
          <a:xfrm>
            <a:off x="8972473" y="5178544"/>
            <a:ext cx="1600583" cy="830997"/>
          </a:xfrm>
          <a:prstGeom prst="rect">
            <a:avLst/>
          </a:prstGeom>
          <a:noFill/>
        </p:spPr>
        <p:txBody>
          <a:bodyPr wrap="square" rtlCol="0">
            <a:spAutoFit/>
          </a:bodyPr>
          <a:lstStyle/>
          <a:p>
            <a:r>
              <a:rPr lang="en-AU" sz="4800" dirty="0">
                <a:latin typeface="Century Gothic" panose="020B0502020202020204" pitchFamily="34" charset="0"/>
              </a:rPr>
              <a:t>rains</a:t>
            </a:r>
          </a:p>
        </p:txBody>
      </p:sp>
      <p:sp>
        <p:nvSpPr>
          <p:cNvPr id="14" name="TextBox 13">
            <a:extLst>
              <a:ext uri="{FF2B5EF4-FFF2-40B4-BE49-F238E27FC236}">
                <a16:creationId xmlns:a16="http://schemas.microsoft.com/office/drawing/2014/main" id="{1050AF8D-27A9-4C33-A29F-61F7CC47807E}"/>
              </a:ext>
            </a:extLst>
          </p:cNvPr>
          <p:cNvSpPr txBox="1"/>
          <p:nvPr/>
        </p:nvSpPr>
        <p:spPr>
          <a:xfrm>
            <a:off x="4367223" y="5209789"/>
            <a:ext cx="1457332" cy="830997"/>
          </a:xfrm>
          <a:prstGeom prst="rect">
            <a:avLst/>
          </a:prstGeom>
          <a:noFill/>
        </p:spPr>
        <p:txBody>
          <a:bodyPr wrap="square" rtlCol="0">
            <a:spAutoFit/>
          </a:bodyPr>
          <a:lstStyle/>
          <a:p>
            <a:r>
              <a:rPr lang="en-AU" sz="4800" dirty="0">
                <a:latin typeface="Century Gothic" panose="020B0502020202020204" pitchFamily="34" charset="0"/>
              </a:rPr>
              <a:t>and</a:t>
            </a:r>
          </a:p>
        </p:txBody>
      </p:sp>
    </p:spTree>
    <p:extLst>
      <p:ext uri="{BB962C8B-B14F-4D97-AF65-F5344CB8AC3E}">
        <p14:creationId xmlns:p14="http://schemas.microsoft.com/office/powerpoint/2010/main" val="225285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1000"/>
                                        <p:tgtEl>
                                          <p:spTgt spid="7"/>
                                        </p:tgtEl>
                                      </p:cBhvr>
                                    </p:animEffect>
                                    <p:anim calcmode="lin" valueType="num">
                                      <p:cBhvr>
                                        <p:cTn id="40" dur="1000" fill="hold"/>
                                        <p:tgtEl>
                                          <p:spTgt spid="7"/>
                                        </p:tgtEl>
                                        <p:attrNameLst>
                                          <p:attrName>ppt_x</p:attrName>
                                        </p:attrNameLst>
                                      </p:cBhvr>
                                      <p:tavLst>
                                        <p:tav tm="0">
                                          <p:val>
                                            <p:strVal val="#ppt_x"/>
                                          </p:val>
                                        </p:tav>
                                        <p:tav tm="100000">
                                          <p:val>
                                            <p:strVal val="#ppt_x"/>
                                          </p:val>
                                        </p:tav>
                                      </p:tavLst>
                                    </p:anim>
                                    <p:anim calcmode="lin" valueType="num">
                                      <p:cBhvr>
                                        <p:cTn id="4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1000"/>
                                        <p:tgtEl>
                                          <p:spTgt spid="8"/>
                                        </p:tgtEl>
                                      </p:cBhvr>
                                    </p:animEffect>
                                    <p:anim calcmode="lin" valueType="num">
                                      <p:cBhvr>
                                        <p:cTn id="54" dur="1000" fill="hold"/>
                                        <p:tgtEl>
                                          <p:spTgt spid="8"/>
                                        </p:tgtEl>
                                        <p:attrNameLst>
                                          <p:attrName>ppt_x</p:attrName>
                                        </p:attrNameLst>
                                      </p:cBhvr>
                                      <p:tavLst>
                                        <p:tav tm="0">
                                          <p:val>
                                            <p:strVal val="#ppt_x"/>
                                          </p:val>
                                        </p:tav>
                                        <p:tav tm="100000">
                                          <p:val>
                                            <p:strVal val="#ppt_x"/>
                                          </p:val>
                                        </p:tav>
                                      </p:tavLst>
                                    </p:anim>
                                    <p:anim calcmode="lin" valueType="num">
                                      <p:cBhvr>
                                        <p:cTn id="5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B5C760-2CE0-481F-BD31-5296D67F759D}"/>
              </a:ext>
            </a:extLst>
          </p:cNvPr>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954" r="-3954"/>
          <a:stretch/>
        </p:blipFill>
        <p:spPr>
          <a:xfrm>
            <a:off x="2842899" y="486097"/>
            <a:ext cx="6328580" cy="4823564"/>
          </a:xfrm>
          <a:prstGeom prst="rect">
            <a:avLst/>
          </a:prstGeom>
        </p:spPr>
      </p:pic>
      <p:sp>
        <p:nvSpPr>
          <p:cNvPr id="4" name="TextBox 3">
            <a:extLst>
              <a:ext uri="{FF2B5EF4-FFF2-40B4-BE49-F238E27FC236}">
                <a16:creationId xmlns:a16="http://schemas.microsoft.com/office/drawing/2014/main" id="{51F0CE1F-C11D-4B2F-B92D-69F073E4562C}"/>
              </a:ext>
            </a:extLst>
          </p:cNvPr>
          <p:cNvSpPr txBox="1"/>
          <p:nvPr/>
        </p:nvSpPr>
        <p:spPr>
          <a:xfrm>
            <a:off x="6096000" y="277389"/>
            <a:ext cx="1108775" cy="526093"/>
          </a:xfrm>
          <a:prstGeom prst="rect">
            <a:avLst/>
          </a:prstGeom>
          <a:solidFill>
            <a:schemeClr val="bg1"/>
          </a:solidFill>
          <a:ln>
            <a:solidFill>
              <a:schemeClr val="bg1"/>
            </a:solidFill>
          </a:ln>
        </p:spPr>
        <p:txBody>
          <a:bodyPr wrap="square" rtlCol="0">
            <a:spAutoFit/>
          </a:bodyPr>
          <a:lstStyle/>
          <a:p>
            <a:endParaRPr lang="en-AU" dirty="0"/>
          </a:p>
        </p:txBody>
      </p:sp>
      <p:sp>
        <p:nvSpPr>
          <p:cNvPr id="5" name="Rectangle 4">
            <a:extLst>
              <a:ext uri="{FF2B5EF4-FFF2-40B4-BE49-F238E27FC236}">
                <a16:creationId xmlns:a16="http://schemas.microsoft.com/office/drawing/2014/main" id="{3E21EDCA-3F50-4E59-8A66-A5AF057B06A7}"/>
              </a:ext>
            </a:extLst>
          </p:cNvPr>
          <p:cNvSpPr/>
          <p:nvPr/>
        </p:nvSpPr>
        <p:spPr>
          <a:xfrm>
            <a:off x="3948329" y="844196"/>
            <a:ext cx="759659" cy="1920881"/>
          </a:xfrm>
          <a:prstGeom prst="rect">
            <a:avLst/>
          </a:prstGeom>
          <a:noFill/>
          <a:ln w="76200">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AU"/>
          </a:p>
        </p:txBody>
      </p:sp>
      <p:sp>
        <p:nvSpPr>
          <p:cNvPr id="6" name="TextBox 5">
            <a:extLst>
              <a:ext uri="{FF2B5EF4-FFF2-40B4-BE49-F238E27FC236}">
                <a16:creationId xmlns:a16="http://schemas.microsoft.com/office/drawing/2014/main" id="{AF1EC2B8-A9D6-40A5-9C02-C0CB9FDF7F52}"/>
              </a:ext>
            </a:extLst>
          </p:cNvPr>
          <p:cNvSpPr txBox="1"/>
          <p:nvPr/>
        </p:nvSpPr>
        <p:spPr>
          <a:xfrm>
            <a:off x="3040881" y="5511434"/>
            <a:ext cx="542052" cy="830997"/>
          </a:xfrm>
          <a:prstGeom prst="rect">
            <a:avLst/>
          </a:prstGeom>
          <a:noFill/>
        </p:spPr>
        <p:txBody>
          <a:bodyPr wrap="square" rtlCol="0">
            <a:spAutoFit/>
          </a:bodyPr>
          <a:lstStyle/>
          <a:p>
            <a:r>
              <a:rPr lang="en-AU" sz="4800" dirty="0">
                <a:latin typeface="Century Gothic" panose="020B0502020202020204" pitchFamily="34" charset="0"/>
              </a:rPr>
              <a:t>It</a:t>
            </a:r>
          </a:p>
        </p:txBody>
      </p:sp>
      <p:sp>
        <p:nvSpPr>
          <p:cNvPr id="7" name="TextBox 6">
            <a:extLst>
              <a:ext uri="{FF2B5EF4-FFF2-40B4-BE49-F238E27FC236}">
                <a16:creationId xmlns:a16="http://schemas.microsoft.com/office/drawing/2014/main" id="{23C6ED0C-9255-4EA9-8B01-C64401A57232}"/>
              </a:ext>
            </a:extLst>
          </p:cNvPr>
          <p:cNvSpPr txBox="1"/>
          <p:nvPr/>
        </p:nvSpPr>
        <p:spPr>
          <a:xfrm>
            <a:off x="3713211" y="5518369"/>
            <a:ext cx="1605077" cy="830997"/>
          </a:xfrm>
          <a:prstGeom prst="rect">
            <a:avLst/>
          </a:prstGeom>
          <a:noFill/>
        </p:spPr>
        <p:txBody>
          <a:bodyPr wrap="square" rtlCol="0">
            <a:spAutoFit/>
          </a:bodyPr>
          <a:lstStyle/>
          <a:p>
            <a:r>
              <a:rPr lang="en-AU" sz="4800" dirty="0">
                <a:latin typeface="Century Gothic" panose="020B0502020202020204" pitchFamily="34" charset="0"/>
              </a:rPr>
              <a:t>rains</a:t>
            </a:r>
          </a:p>
        </p:txBody>
      </p:sp>
      <p:sp>
        <p:nvSpPr>
          <p:cNvPr id="8" name="TextBox 7">
            <a:extLst>
              <a:ext uri="{FF2B5EF4-FFF2-40B4-BE49-F238E27FC236}">
                <a16:creationId xmlns:a16="http://schemas.microsoft.com/office/drawing/2014/main" id="{CAF8E22C-011E-41CE-BB98-D54E65625C12}"/>
              </a:ext>
            </a:extLst>
          </p:cNvPr>
          <p:cNvSpPr txBox="1"/>
          <p:nvPr/>
        </p:nvSpPr>
        <p:spPr>
          <a:xfrm>
            <a:off x="5318288" y="5511435"/>
            <a:ext cx="1046219" cy="830997"/>
          </a:xfrm>
          <a:prstGeom prst="rect">
            <a:avLst/>
          </a:prstGeom>
          <a:noFill/>
        </p:spPr>
        <p:txBody>
          <a:bodyPr wrap="square" rtlCol="0">
            <a:spAutoFit/>
          </a:bodyPr>
          <a:lstStyle/>
          <a:p>
            <a:r>
              <a:rPr lang="en-AU" sz="4800" dirty="0">
                <a:latin typeface="Century Gothic" panose="020B0502020202020204" pitchFamily="34" charset="0"/>
              </a:rPr>
              <a:t>on</a:t>
            </a:r>
          </a:p>
        </p:txBody>
      </p:sp>
      <p:sp>
        <p:nvSpPr>
          <p:cNvPr id="9" name="TextBox 8">
            <a:extLst>
              <a:ext uri="{FF2B5EF4-FFF2-40B4-BE49-F238E27FC236}">
                <a16:creationId xmlns:a16="http://schemas.microsoft.com/office/drawing/2014/main" id="{BB1D83D8-EC36-4944-937A-ECACCF09DC3A}"/>
              </a:ext>
            </a:extLst>
          </p:cNvPr>
          <p:cNvSpPr txBox="1"/>
          <p:nvPr/>
        </p:nvSpPr>
        <p:spPr>
          <a:xfrm>
            <a:off x="6367026" y="5511436"/>
            <a:ext cx="2964024" cy="830997"/>
          </a:xfrm>
          <a:prstGeom prst="rect">
            <a:avLst/>
          </a:prstGeom>
          <a:noFill/>
        </p:spPr>
        <p:txBody>
          <a:bodyPr wrap="square" rtlCol="0">
            <a:spAutoFit/>
          </a:bodyPr>
          <a:lstStyle/>
          <a:p>
            <a:r>
              <a:rPr lang="en-AU" sz="4800" dirty="0">
                <a:latin typeface="Century Gothic" panose="020B0502020202020204" pitchFamily="34" charset="0"/>
              </a:rPr>
              <a:t>Monday</a:t>
            </a:r>
          </a:p>
        </p:txBody>
      </p:sp>
      <p:sp>
        <p:nvSpPr>
          <p:cNvPr id="11" name="TextBox 10">
            <a:extLst>
              <a:ext uri="{FF2B5EF4-FFF2-40B4-BE49-F238E27FC236}">
                <a16:creationId xmlns:a16="http://schemas.microsoft.com/office/drawing/2014/main" id="{5051FA7F-7591-4852-81FC-52730ED7D23A}"/>
              </a:ext>
            </a:extLst>
          </p:cNvPr>
          <p:cNvSpPr txBox="1"/>
          <p:nvPr/>
        </p:nvSpPr>
        <p:spPr>
          <a:xfrm>
            <a:off x="8788998" y="5540906"/>
            <a:ext cx="542052" cy="830997"/>
          </a:xfrm>
          <a:prstGeom prst="rect">
            <a:avLst/>
          </a:prstGeom>
          <a:noFill/>
        </p:spPr>
        <p:txBody>
          <a:bodyPr wrap="square" rtlCol="0">
            <a:spAutoFit/>
          </a:bodyPr>
          <a:lstStyle/>
          <a:p>
            <a:r>
              <a:rPr lang="en-AU" sz="4800" dirty="0">
                <a:latin typeface="Century Gothic" panose="020B0502020202020204" pitchFamily="34" charset="0"/>
              </a:rPr>
              <a:t>.</a:t>
            </a:r>
          </a:p>
        </p:txBody>
      </p:sp>
    </p:spTree>
    <p:extLst>
      <p:ext uri="{BB962C8B-B14F-4D97-AF65-F5344CB8AC3E}">
        <p14:creationId xmlns:p14="http://schemas.microsoft.com/office/powerpoint/2010/main" val="408311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B5C760-2CE0-481F-BD31-5296D67F759D}"/>
              </a:ext>
            </a:extLst>
          </p:cNvPr>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954" r="-3954"/>
          <a:stretch/>
        </p:blipFill>
        <p:spPr>
          <a:xfrm>
            <a:off x="2829836" y="486097"/>
            <a:ext cx="6328580" cy="4823564"/>
          </a:xfrm>
          <a:prstGeom prst="rect">
            <a:avLst/>
          </a:prstGeom>
        </p:spPr>
      </p:pic>
      <p:sp>
        <p:nvSpPr>
          <p:cNvPr id="4" name="TextBox 3">
            <a:extLst>
              <a:ext uri="{FF2B5EF4-FFF2-40B4-BE49-F238E27FC236}">
                <a16:creationId xmlns:a16="http://schemas.microsoft.com/office/drawing/2014/main" id="{51F0CE1F-C11D-4B2F-B92D-69F073E4562C}"/>
              </a:ext>
            </a:extLst>
          </p:cNvPr>
          <p:cNvSpPr txBox="1"/>
          <p:nvPr/>
        </p:nvSpPr>
        <p:spPr>
          <a:xfrm>
            <a:off x="6096000" y="277389"/>
            <a:ext cx="1108775" cy="526093"/>
          </a:xfrm>
          <a:prstGeom prst="rect">
            <a:avLst/>
          </a:prstGeom>
          <a:solidFill>
            <a:schemeClr val="bg1"/>
          </a:solidFill>
          <a:ln>
            <a:solidFill>
              <a:schemeClr val="bg1"/>
            </a:solidFill>
          </a:ln>
        </p:spPr>
        <p:txBody>
          <a:bodyPr wrap="square" rtlCol="0">
            <a:spAutoFit/>
          </a:bodyPr>
          <a:lstStyle/>
          <a:p>
            <a:endParaRPr lang="en-AU" dirty="0"/>
          </a:p>
        </p:txBody>
      </p:sp>
      <p:sp>
        <p:nvSpPr>
          <p:cNvPr id="5" name="Rectangle 4">
            <a:extLst>
              <a:ext uri="{FF2B5EF4-FFF2-40B4-BE49-F238E27FC236}">
                <a16:creationId xmlns:a16="http://schemas.microsoft.com/office/drawing/2014/main" id="{3E21EDCA-3F50-4E59-8A66-A5AF057B06A7}"/>
              </a:ext>
            </a:extLst>
          </p:cNvPr>
          <p:cNvSpPr/>
          <p:nvPr/>
        </p:nvSpPr>
        <p:spPr>
          <a:xfrm>
            <a:off x="4771289" y="914400"/>
            <a:ext cx="759659" cy="1809963"/>
          </a:xfrm>
          <a:prstGeom prst="rect">
            <a:avLst/>
          </a:prstGeom>
          <a:noFill/>
          <a:ln w="76200">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AU"/>
          </a:p>
        </p:txBody>
      </p:sp>
      <p:sp>
        <p:nvSpPr>
          <p:cNvPr id="6" name="TextBox 5">
            <a:extLst>
              <a:ext uri="{FF2B5EF4-FFF2-40B4-BE49-F238E27FC236}">
                <a16:creationId xmlns:a16="http://schemas.microsoft.com/office/drawing/2014/main" id="{AF1EC2B8-A9D6-40A5-9C02-C0CB9FDF7F52}"/>
              </a:ext>
            </a:extLst>
          </p:cNvPr>
          <p:cNvSpPr txBox="1"/>
          <p:nvPr/>
        </p:nvSpPr>
        <p:spPr>
          <a:xfrm>
            <a:off x="3040881" y="5511434"/>
            <a:ext cx="542052" cy="830997"/>
          </a:xfrm>
          <a:prstGeom prst="rect">
            <a:avLst/>
          </a:prstGeom>
          <a:noFill/>
        </p:spPr>
        <p:txBody>
          <a:bodyPr wrap="square" rtlCol="0">
            <a:spAutoFit/>
          </a:bodyPr>
          <a:lstStyle/>
          <a:p>
            <a:r>
              <a:rPr lang="en-AU" sz="4800" dirty="0">
                <a:latin typeface="Century Gothic" panose="020B0502020202020204" pitchFamily="34" charset="0"/>
              </a:rPr>
              <a:t>It</a:t>
            </a:r>
          </a:p>
        </p:txBody>
      </p:sp>
      <p:sp>
        <p:nvSpPr>
          <p:cNvPr id="7" name="TextBox 6">
            <a:extLst>
              <a:ext uri="{FF2B5EF4-FFF2-40B4-BE49-F238E27FC236}">
                <a16:creationId xmlns:a16="http://schemas.microsoft.com/office/drawing/2014/main" id="{23C6ED0C-9255-4EA9-8B01-C64401A57232}"/>
              </a:ext>
            </a:extLst>
          </p:cNvPr>
          <p:cNvSpPr txBox="1"/>
          <p:nvPr/>
        </p:nvSpPr>
        <p:spPr>
          <a:xfrm>
            <a:off x="3713211" y="5518369"/>
            <a:ext cx="1605077" cy="830997"/>
          </a:xfrm>
          <a:prstGeom prst="rect">
            <a:avLst/>
          </a:prstGeom>
          <a:noFill/>
        </p:spPr>
        <p:txBody>
          <a:bodyPr wrap="square" rtlCol="0">
            <a:spAutoFit/>
          </a:bodyPr>
          <a:lstStyle/>
          <a:p>
            <a:r>
              <a:rPr lang="en-AU" sz="4800" dirty="0">
                <a:latin typeface="Century Gothic" panose="020B0502020202020204" pitchFamily="34" charset="0"/>
              </a:rPr>
              <a:t>rains</a:t>
            </a:r>
          </a:p>
        </p:txBody>
      </p:sp>
      <p:sp>
        <p:nvSpPr>
          <p:cNvPr id="8" name="TextBox 7">
            <a:extLst>
              <a:ext uri="{FF2B5EF4-FFF2-40B4-BE49-F238E27FC236}">
                <a16:creationId xmlns:a16="http://schemas.microsoft.com/office/drawing/2014/main" id="{CAF8E22C-011E-41CE-BB98-D54E65625C12}"/>
              </a:ext>
            </a:extLst>
          </p:cNvPr>
          <p:cNvSpPr txBox="1"/>
          <p:nvPr/>
        </p:nvSpPr>
        <p:spPr>
          <a:xfrm>
            <a:off x="5318288" y="5511435"/>
            <a:ext cx="1046219" cy="830997"/>
          </a:xfrm>
          <a:prstGeom prst="rect">
            <a:avLst/>
          </a:prstGeom>
          <a:noFill/>
        </p:spPr>
        <p:txBody>
          <a:bodyPr wrap="square" rtlCol="0">
            <a:spAutoFit/>
          </a:bodyPr>
          <a:lstStyle/>
          <a:p>
            <a:r>
              <a:rPr lang="en-AU" sz="4800" dirty="0">
                <a:latin typeface="Century Gothic" panose="020B0502020202020204" pitchFamily="34" charset="0"/>
              </a:rPr>
              <a:t>on</a:t>
            </a:r>
          </a:p>
        </p:txBody>
      </p:sp>
      <p:sp>
        <p:nvSpPr>
          <p:cNvPr id="9" name="TextBox 8">
            <a:extLst>
              <a:ext uri="{FF2B5EF4-FFF2-40B4-BE49-F238E27FC236}">
                <a16:creationId xmlns:a16="http://schemas.microsoft.com/office/drawing/2014/main" id="{BB1D83D8-EC36-4944-937A-ECACCF09DC3A}"/>
              </a:ext>
            </a:extLst>
          </p:cNvPr>
          <p:cNvSpPr txBox="1"/>
          <p:nvPr/>
        </p:nvSpPr>
        <p:spPr>
          <a:xfrm>
            <a:off x="6367026" y="5511436"/>
            <a:ext cx="2964024" cy="830997"/>
          </a:xfrm>
          <a:prstGeom prst="rect">
            <a:avLst/>
          </a:prstGeom>
          <a:noFill/>
        </p:spPr>
        <p:txBody>
          <a:bodyPr wrap="square" rtlCol="0">
            <a:spAutoFit/>
          </a:bodyPr>
          <a:lstStyle/>
          <a:p>
            <a:r>
              <a:rPr lang="en-AU" sz="4800" dirty="0">
                <a:latin typeface="Century Gothic" panose="020B0502020202020204" pitchFamily="34" charset="0"/>
              </a:rPr>
              <a:t>Tuesday</a:t>
            </a:r>
          </a:p>
        </p:txBody>
      </p:sp>
      <p:sp>
        <p:nvSpPr>
          <p:cNvPr id="11" name="TextBox 10">
            <a:extLst>
              <a:ext uri="{FF2B5EF4-FFF2-40B4-BE49-F238E27FC236}">
                <a16:creationId xmlns:a16="http://schemas.microsoft.com/office/drawing/2014/main" id="{5051FA7F-7591-4852-81FC-52730ED7D23A}"/>
              </a:ext>
            </a:extLst>
          </p:cNvPr>
          <p:cNvSpPr txBox="1"/>
          <p:nvPr/>
        </p:nvSpPr>
        <p:spPr>
          <a:xfrm>
            <a:off x="8788998" y="5540906"/>
            <a:ext cx="542052" cy="830997"/>
          </a:xfrm>
          <a:prstGeom prst="rect">
            <a:avLst/>
          </a:prstGeom>
          <a:noFill/>
        </p:spPr>
        <p:txBody>
          <a:bodyPr wrap="square" rtlCol="0">
            <a:spAutoFit/>
          </a:bodyPr>
          <a:lstStyle/>
          <a:p>
            <a:r>
              <a:rPr lang="en-AU" sz="4800" dirty="0">
                <a:latin typeface="Century Gothic" panose="020B0502020202020204" pitchFamily="34" charset="0"/>
              </a:rPr>
              <a:t>.</a:t>
            </a:r>
          </a:p>
        </p:txBody>
      </p:sp>
    </p:spTree>
    <p:extLst>
      <p:ext uri="{BB962C8B-B14F-4D97-AF65-F5344CB8AC3E}">
        <p14:creationId xmlns:p14="http://schemas.microsoft.com/office/powerpoint/2010/main" val="2740533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1" grpId="0"/>
    </p:bldLst>
  </p:timing>
</p:sld>
</file>

<file path=ppt/theme/theme1.xml><?xml version="1.0" encoding="utf-8"?>
<a:theme xmlns:a="http://schemas.openxmlformats.org/drawingml/2006/main" name="Ocean 16x9">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cean painting presentation (widescreen).potx" id="{7D8F5DB3-F878-46D5-AF2D-2DD5B7369221}" vid="{9251DF30-C224-466C-9BFA-3064FAD55731}"/>
    </a:ext>
  </a:extLst>
</a:theme>
</file>

<file path=ppt/theme/theme2.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 painting presentation (widescreen)</Template>
  <TotalTime>286</TotalTime>
  <Words>502</Words>
  <Application>Microsoft Office PowerPoint</Application>
  <PresentationFormat>Widescreen</PresentationFormat>
  <Paragraphs>118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Georgia</vt:lpstr>
      <vt:lpstr>Ocean 16x9</vt:lpstr>
      <vt:lpstr> SECTION 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Picture acknowledgements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Australia</dc:title>
  <dc:creator>Susan Paull</dc:creator>
  <cp:lastModifiedBy>Mary Wallace</cp:lastModifiedBy>
  <cp:revision>22</cp:revision>
  <dcterms:created xsi:type="dcterms:W3CDTF">2021-07-24T03:34:56Z</dcterms:created>
  <dcterms:modified xsi:type="dcterms:W3CDTF">2023-05-26T02:49:09Z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