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sldIdLst>
    <p:sldId id="283" r:id="rId2"/>
    <p:sldId id="258" r:id="rId3"/>
    <p:sldId id="281" r:id="rId4"/>
    <p:sldId id="263" r:id="rId5"/>
    <p:sldId id="282" r:id="rId6"/>
    <p:sldId id="271" r:id="rId7"/>
    <p:sldId id="273" r:id="rId8"/>
    <p:sldId id="275" r:id="rId9"/>
    <p:sldId id="276" r:id="rId10"/>
    <p:sldId id="277" r:id="rId11"/>
    <p:sldId id="278" r:id="rId12"/>
    <p:sldId id="280"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CFD"/>
    <a:srgbClr val="F2F8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1" autoAdjust="0"/>
    <p:restoredTop sz="94660"/>
  </p:normalViewPr>
  <p:slideViewPr>
    <p:cSldViewPr snapToGrid="0">
      <p:cViewPr varScale="1">
        <p:scale>
          <a:sx n="127" d="100"/>
          <a:sy n="127" d="100"/>
        </p:scale>
        <p:origin x="510" y="120"/>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Wallace" userId="de059430-aef8-479a-aa47-b00307df2e5c" providerId="ADAL" clId="{E527106A-F180-48C4-9BBE-DAE8F4503C1F}"/>
    <pc:docChg chg="modSld">
      <pc:chgData name="Mary Wallace" userId="de059430-aef8-479a-aa47-b00307df2e5c" providerId="ADAL" clId="{E527106A-F180-48C4-9BBE-DAE8F4503C1F}" dt="2023-05-26T02:37:25.392" v="0" actId="1076"/>
      <pc:docMkLst>
        <pc:docMk/>
      </pc:docMkLst>
      <pc:sldChg chg="modSp mod">
        <pc:chgData name="Mary Wallace" userId="de059430-aef8-479a-aa47-b00307df2e5c" providerId="ADAL" clId="{E527106A-F180-48C4-9BBE-DAE8F4503C1F}" dt="2023-05-26T02:37:25.392" v="0" actId="1076"/>
        <pc:sldMkLst>
          <pc:docMk/>
          <pc:sldMk cId="2759081898" sldId="284"/>
        </pc:sldMkLst>
        <pc:picChg chg="mod">
          <ac:chgData name="Mary Wallace" userId="de059430-aef8-479a-aa47-b00307df2e5c" providerId="ADAL" clId="{E527106A-F180-48C4-9BBE-DAE8F4503C1F}" dt="2023-05-26T02:37:25.392" v="0" actId="1076"/>
          <ac:picMkLst>
            <pc:docMk/>
            <pc:sldMk cId="2759081898" sldId="284"/>
            <ac:picMk id="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3DE5-BEB1-48F2-8821-DEEA9DDFC1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F402AC1-5C6C-4648-BE74-EECDCB583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97DCD8E-B937-4F9F-B95C-94ECF789E738}"/>
              </a:ext>
            </a:extLst>
          </p:cNvPr>
          <p:cNvSpPr>
            <a:spLocks noGrp="1"/>
          </p:cNvSpPr>
          <p:nvPr>
            <p:ph type="dt" sz="half" idx="10"/>
          </p:nvPr>
        </p:nvSpPr>
        <p:spPr/>
        <p:txBody>
          <a:bodyPr/>
          <a:lstStyle/>
          <a:p>
            <a:fld id="{48A87A34-81AB-432B-8DAE-1953F412C126}" type="datetimeFigureOut">
              <a:rPr lang="en-US" smtClean="0"/>
              <a:t>5/26/2023</a:t>
            </a:fld>
            <a:endParaRPr lang="en-US" dirty="0"/>
          </a:p>
        </p:txBody>
      </p:sp>
      <p:sp>
        <p:nvSpPr>
          <p:cNvPr id="5" name="Footer Placeholder 4">
            <a:extLst>
              <a:ext uri="{FF2B5EF4-FFF2-40B4-BE49-F238E27FC236}">
                <a16:creationId xmlns:a16="http://schemas.microsoft.com/office/drawing/2014/main" id="{4E184BAD-D4E1-42AB-A5D1-1E642F8685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F724ED-7E01-4349-82AD-CB543E8879F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721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01F1-AE83-4583-A01C-E9B51459937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4DD24F7-6EFF-4C61-B5A8-BE55E4EBF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4212126-9C2A-49E4-BC58-745B131A98DE}"/>
              </a:ext>
            </a:extLst>
          </p:cNvPr>
          <p:cNvSpPr>
            <a:spLocks noGrp="1"/>
          </p:cNvSpPr>
          <p:nvPr>
            <p:ph type="dt" sz="half" idx="10"/>
          </p:nvPr>
        </p:nvSpPr>
        <p:spPr/>
        <p:txBody>
          <a:bodyPr/>
          <a:lstStyle/>
          <a:p>
            <a:fld id="{48A87A34-81AB-432B-8DAE-1953F412C126}" type="datetimeFigureOut">
              <a:rPr lang="en-US" smtClean="0"/>
              <a:pPr/>
              <a:t>5/26/2023</a:t>
            </a:fld>
            <a:endParaRPr lang="en-US" dirty="0"/>
          </a:p>
        </p:txBody>
      </p:sp>
      <p:sp>
        <p:nvSpPr>
          <p:cNvPr id="5" name="Footer Placeholder 4">
            <a:extLst>
              <a:ext uri="{FF2B5EF4-FFF2-40B4-BE49-F238E27FC236}">
                <a16:creationId xmlns:a16="http://schemas.microsoft.com/office/drawing/2014/main" id="{6272378E-00BB-4FBA-B100-101761B54C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6160BF-9D51-4E9B-861F-5EEB03331D0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2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9D00A-3C6D-448D-9B17-C820FF160B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ADA1516-C16E-4388-8AB3-3C4CBC6AB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C239BA-C51A-486E-82FE-08FF3577B1C4}"/>
              </a:ext>
            </a:extLst>
          </p:cNvPr>
          <p:cNvSpPr>
            <a:spLocks noGrp="1"/>
          </p:cNvSpPr>
          <p:nvPr>
            <p:ph type="dt" sz="half" idx="10"/>
          </p:nvPr>
        </p:nvSpPr>
        <p:spPr/>
        <p:txBody>
          <a:bodyPr/>
          <a:lstStyle/>
          <a:p>
            <a:fld id="{48A87A34-81AB-432B-8DAE-1953F412C126}" type="datetimeFigureOut">
              <a:rPr lang="en-US" smtClean="0"/>
              <a:pPr/>
              <a:t>5/26/2023</a:t>
            </a:fld>
            <a:endParaRPr lang="en-US" dirty="0"/>
          </a:p>
        </p:txBody>
      </p:sp>
      <p:sp>
        <p:nvSpPr>
          <p:cNvPr id="5" name="Footer Placeholder 4">
            <a:extLst>
              <a:ext uri="{FF2B5EF4-FFF2-40B4-BE49-F238E27FC236}">
                <a16:creationId xmlns:a16="http://schemas.microsoft.com/office/drawing/2014/main" id="{99373492-1331-43A6-B9FD-F970CD85A2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ACB5A2-DF43-4BBF-8040-3BD58895F75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03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C026-8DC7-4C53-897D-F07236D582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6F42868-9890-4DDF-9B63-13F960FF1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85B83D-89D9-446F-AF10-7C3ABDB25D59}"/>
              </a:ext>
            </a:extLst>
          </p:cNvPr>
          <p:cNvSpPr>
            <a:spLocks noGrp="1"/>
          </p:cNvSpPr>
          <p:nvPr>
            <p:ph type="dt" sz="half" idx="10"/>
          </p:nvPr>
        </p:nvSpPr>
        <p:spPr/>
        <p:txBody>
          <a:bodyPr/>
          <a:lstStyle/>
          <a:p>
            <a:fld id="{48A87A34-81AB-432B-8DAE-1953F412C126}" type="datetimeFigureOut">
              <a:rPr lang="en-US" smtClean="0"/>
              <a:pPr/>
              <a:t>5/26/2023</a:t>
            </a:fld>
            <a:endParaRPr lang="en-US" dirty="0"/>
          </a:p>
        </p:txBody>
      </p:sp>
      <p:sp>
        <p:nvSpPr>
          <p:cNvPr id="5" name="Footer Placeholder 4">
            <a:extLst>
              <a:ext uri="{FF2B5EF4-FFF2-40B4-BE49-F238E27FC236}">
                <a16:creationId xmlns:a16="http://schemas.microsoft.com/office/drawing/2014/main" id="{CD203314-5D90-4B0B-9000-D0020740A0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DD42B5-F0C2-4CB9-9B40-868F76D3955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464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DAFB-77D3-4F1C-8EF9-8EEB4E99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9727DB8-9496-4982-A772-C540B5F04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89424C-176C-4A19-B465-E6EB36158D46}"/>
              </a:ext>
            </a:extLst>
          </p:cNvPr>
          <p:cNvSpPr>
            <a:spLocks noGrp="1"/>
          </p:cNvSpPr>
          <p:nvPr>
            <p:ph type="dt" sz="half" idx="10"/>
          </p:nvPr>
        </p:nvSpPr>
        <p:spPr/>
        <p:txBody>
          <a:bodyPr/>
          <a:lstStyle/>
          <a:p>
            <a:fld id="{48A87A34-81AB-432B-8DAE-1953F412C126}" type="datetimeFigureOut">
              <a:rPr lang="en-US" smtClean="0"/>
              <a:t>5/26/2023</a:t>
            </a:fld>
            <a:endParaRPr lang="en-US" dirty="0"/>
          </a:p>
        </p:txBody>
      </p:sp>
      <p:sp>
        <p:nvSpPr>
          <p:cNvPr id="5" name="Footer Placeholder 4">
            <a:extLst>
              <a:ext uri="{FF2B5EF4-FFF2-40B4-BE49-F238E27FC236}">
                <a16:creationId xmlns:a16="http://schemas.microsoft.com/office/drawing/2014/main" id="{3895EB6F-154E-45A4-AB62-F0DAC21384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5EE7BB-79F6-4092-998E-07CFE588385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693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1ABE-F0F3-40F1-8959-080D93479C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0C3652B-9D18-426C-8D14-E06EAA2E68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F8DAB9E-8B2C-4CC4-91F6-6262278604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EBA979B-B1E2-4F5F-9CB6-16E891159E0B}"/>
              </a:ext>
            </a:extLst>
          </p:cNvPr>
          <p:cNvSpPr>
            <a:spLocks noGrp="1"/>
          </p:cNvSpPr>
          <p:nvPr>
            <p:ph type="dt" sz="half" idx="10"/>
          </p:nvPr>
        </p:nvSpPr>
        <p:spPr/>
        <p:txBody>
          <a:bodyPr/>
          <a:lstStyle/>
          <a:p>
            <a:fld id="{48A87A34-81AB-432B-8DAE-1953F412C126}" type="datetimeFigureOut">
              <a:rPr lang="en-US" smtClean="0"/>
              <a:pPr/>
              <a:t>5/26/2023</a:t>
            </a:fld>
            <a:endParaRPr lang="en-US" dirty="0"/>
          </a:p>
        </p:txBody>
      </p:sp>
      <p:sp>
        <p:nvSpPr>
          <p:cNvPr id="6" name="Footer Placeholder 5">
            <a:extLst>
              <a:ext uri="{FF2B5EF4-FFF2-40B4-BE49-F238E27FC236}">
                <a16:creationId xmlns:a16="http://schemas.microsoft.com/office/drawing/2014/main" id="{6CC19EEC-6EC2-429A-B028-3E5052CA10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A2AA23-ACED-4C21-802C-6FE8066277B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92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FB94-B177-4A36-A8A4-5C2EEFEEAA0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9AE493-899B-4A33-AC39-504C7D15E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93DD7-66E6-40E3-AABD-4B691FD3F9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4F20018-AB87-4C46-AB1C-77FAACDFE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B6BD6B-412C-4B7A-9AD3-BFED76C771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1F79420-3F92-484C-AB09-44889476BC38}"/>
              </a:ext>
            </a:extLst>
          </p:cNvPr>
          <p:cNvSpPr>
            <a:spLocks noGrp="1"/>
          </p:cNvSpPr>
          <p:nvPr>
            <p:ph type="dt" sz="half" idx="10"/>
          </p:nvPr>
        </p:nvSpPr>
        <p:spPr/>
        <p:txBody>
          <a:bodyPr/>
          <a:lstStyle/>
          <a:p>
            <a:fld id="{48A87A34-81AB-432B-8DAE-1953F412C126}" type="datetimeFigureOut">
              <a:rPr lang="en-US" smtClean="0"/>
              <a:pPr/>
              <a:t>5/26/2023</a:t>
            </a:fld>
            <a:endParaRPr lang="en-US" dirty="0"/>
          </a:p>
        </p:txBody>
      </p:sp>
      <p:sp>
        <p:nvSpPr>
          <p:cNvPr id="8" name="Footer Placeholder 7">
            <a:extLst>
              <a:ext uri="{FF2B5EF4-FFF2-40B4-BE49-F238E27FC236}">
                <a16:creationId xmlns:a16="http://schemas.microsoft.com/office/drawing/2014/main" id="{A4B1E31D-E57F-428E-8179-F88B2EBADB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36AF64-6B5B-4C41-B308-A46B5C22DA5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693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C6C3-ECB4-44FA-B1E1-885E617BF16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8A65497-9F9D-4F81-85B0-85989902A7F2}"/>
              </a:ext>
            </a:extLst>
          </p:cNvPr>
          <p:cNvSpPr>
            <a:spLocks noGrp="1"/>
          </p:cNvSpPr>
          <p:nvPr>
            <p:ph type="dt" sz="half" idx="10"/>
          </p:nvPr>
        </p:nvSpPr>
        <p:spPr/>
        <p:txBody>
          <a:bodyPr/>
          <a:lstStyle/>
          <a:p>
            <a:fld id="{48A87A34-81AB-432B-8DAE-1953F412C126}" type="datetimeFigureOut">
              <a:rPr lang="en-US" smtClean="0"/>
              <a:t>5/26/2023</a:t>
            </a:fld>
            <a:endParaRPr lang="en-US" dirty="0"/>
          </a:p>
        </p:txBody>
      </p:sp>
      <p:sp>
        <p:nvSpPr>
          <p:cNvPr id="4" name="Footer Placeholder 3">
            <a:extLst>
              <a:ext uri="{FF2B5EF4-FFF2-40B4-BE49-F238E27FC236}">
                <a16:creationId xmlns:a16="http://schemas.microsoft.com/office/drawing/2014/main" id="{1E563AF1-0389-4859-8115-A9628EE08A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3E5F18-A6CB-4B45-8043-5A1A51F3261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09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86154-E490-4196-AA6A-A139A245597E}"/>
              </a:ext>
            </a:extLst>
          </p:cNvPr>
          <p:cNvSpPr>
            <a:spLocks noGrp="1"/>
          </p:cNvSpPr>
          <p:nvPr>
            <p:ph type="dt" sz="half" idx="10"/>
          </p:nvPr>
        </p:nvSpPr>
        <p:spPr/>
        <p:txBody>
          <a:bodyPr/>
          <a:lstStyle/>
          <a:p>
            <a:fld id="{48A87A34-81AB-432B-8DAE-1953F412C126}" type="datetimeFigureOut">
              <a:rPr lang="en-US" smtClean="0"/>
              <a:t>5/26/2023</a:t>
            </a:fld>
            <a:endParaRPr lang="en-US" dirty="0"/>
          </a:p>
        </p:txBody>
      </p:sp>
      <p:sp>
        <p:nvSpPr>
          <p:cNvPr id="3" name="Footer Placeholder 2">
            <a:extLst>
              <a:ext uri="{FF2B5EF4-FFF2-40B4-BE49-F238E27FC236}">
                <a16:creationId xmlns:a16="http://schemas.microsoft.com/office/drawing/2014/main" id="{8BAB91D0-A6FF-49D3-B470-9E33E5AF7F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E30805-07A7-4378-A174-9F4E5644909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948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72CF-8B8D-4CDB-9D65-BE9C459FD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5550AAE-8F25-4AF9-AE81-4D1644026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12AA17C-A5B7-4937-BF0F-A6A19344F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08ADC-5645-4EB5-BD06-CCE6FD8D2E31}"/>
              </a:ext>
            </a:extLst>
          </p:cNvPr>
          <p:cNvSpPr>
            <a:spLocks noGrp="1"/>
          </p:cNvSpPr>
          <p:nvPr>
            <p:ph type="dt" sz="half" idx="10"/>
          </p:nvPr>
        </p:nvSpPr>
        <p:spPr/>
        <p:txBody>
          <a:bodyPr/>
          <a:lstStyle/>
          <a:p>
            <a:fld id="{48A87A34-81AB-432B-8DAE-1953F412C126}" type="datetimeFigureOut">
              <a:rPr lang="en-US" smtClean="0"/>
              <a:pPr/>
              <a:t>5/26/2023</a:t>
            </a:fld>
            <a:endParaRPr lang="en-US" dirty="0"/>
          </a:p>
        </p:txBody>
      </p:sp>
      <p:sp>
        <p:nvSpPr>
          <p:cNvPr id="6" name="Footer Placeholder 5">
            <a:extLst>
              <a:ext uri="{FF2B5EF4-FFF2-40B4-BE49-F238E27FC236}">
                <a16:creationId xmlns:a16="http://schemas.microsoft.com/office/drawing/2014/main" id="{A6505F27-A5F7-41A6-84B7-AF519F33A8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5336A9-59B7-42D5-B9F8-767D595F649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913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9421-5E74-439D-9FDA-87453E5D7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2D04C12-70C4-4DF3-B41B-E756B6D177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4168088-36E9-4DC3-9400-E795614B8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1A717-15CF-45FA-88F8-AEF854303606}"/>
              </a:ext>
            </a:extLst>
          </p:cNvPr>
          <p:cNvSpPr>
            <a:spLocks noGrp="1"/>
          </p:cNvSpPr>
          <p:nvPr>
            <p:ph type="dt" sz="half" idx="10"/>
          </p:nvPr>
        </p:nvSpPr>
        <p:spPr/>
        <p:txBody>
          <a:bodyPr/>
          <a:lstStyle/>
          <a:p>
            <a:fld id="{48A87A34-81AB-432B-8DAE-1953F412C126}" type="datetimeFigureOut">
              <a:rPr lang="en-US" smtClean="0"/>
              <a:t>5/26/2023</a:t>
            </a:fld>
            <a:endParaRPr lang="en-US" dirty="0"/>
          </a:p>
        </p:txBody>
      </p:sp>
      <p:sp>
        <p:nvSpPr>
          <p:cNvPr id="6" name="Footer Placeholder 5">
            <a:extLst>
              <a:ext uri="{FF2B5EF4-FFF2-40B4-BE49-F238E27FC236}">
                <a16:creationId xmlns:a16="http://schemas.microsoft.com/office/drawing/2014/main" id="{EBA13DE1-DAE3-44EB-814F-DC5CF1659B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C626A0-5623-40B5-98DD-A3F5599C8D3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84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EC978-6D9F-4F7B-9C4C-6E86C7B42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BEE082A-45AA-4331-A781-BF4D5C71B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CD1DBA-2AE8-435E-8A26-F185F0A8E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5/26/2023</a:t>
            </a:fld>
            <a:endParaRPr lang="en-US" dirty="0"/>
          </a:p>
        </p:txBody>
      </p:sp>
      <p:sp>
        <p:nvSpPr>
          <p:cNvPr id="5" name="Footer Placeholder 4">
            <a:extLst>
              <a:ext uri="{FF2B5EF4-FFF2-40B4-BE49-F238E27FC236}">
                <a16:creationId xmlns:a16="http://schemas.microsoft.com/office/drawing/2014/main" id="{DC25AF7D-85FD-41E7-8D4D-A463F12E4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3923FFC-DA51-4E27-9C24-1BC21625C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5943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about:blan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creativecommons.org/licenses/by/4.0/" TargetMode="External"/><Relationship Id="rId7" Type="http://schemas.openxmlformats.org/officeDocument/2006/relationships/image" Target="../media/image12.png"/><Relationship Id="rId2" Type="http://schemas.openxmlformats.org/officeDocument/2006/relationships/hyperlink" Target="http://creativecommons.org/licenses/by-nd/3.0/au/" TargetMode="External"/><Relationship Id="rId1" Type="http://schemas.openxmlformats.org/officeDocument/2006/relationships/slideLayout" Target="../slideLayouts/slideLayout2.xml"/><Relationship Id="rId6" Type="http://schemas.openxmlformats.org/officeDocument/2006/relationships/hyperlink" Target="http://www.itsanhonour.gov.au/" TargetMode="External"/><Relationship Id="rId5" Type="http://schemas.openxmlformats.org/officeDocument/2006/relationships/hyperlink" Target="mailto:comms@homeaffairs.gov.au" TargetMode="External"/><Relationship Id="rId4" Type="http://schemas.openxmlformats.org/officeDocument/2006/relationships/hyperlink" Target="https://creativecommons.org/licenses/by/4.0/legalcode"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86000">
              <a:srgbClr val="DCDCDC"/>
            </a:gs>
            <a:gs pos="53000">
              <a:schemeClr val="bg1">
                <a:lumMod val="85000"/>
              </a:schemeClr>
            </a:gs>
          </a:gsLst>
          <a:lin ang="54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2D3802-A3D7-4058-BE54-D5A4F1F7A22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0"/>
            <a:ext cx="12192000" cy="6857999"/>
          </a:xfrm>
          <a:prstGeom prst="rect">
            <a:avLst/>
          </a:prstGeom>
        </p:spPr>
      </p:pic>
      <p:sp>
        <p:nvSpPr>
          <p:cNvPr id="8" name="Text Box 4">
            <a:extLst>
              <a:ext uri="{FF2B5EF4-FFF2-40B4-BE49-F238E27FC236}">
                <a16:creationId xmlns:a16="http://schemas.microsoft.com/office/drawing/2014/main" id="{5B604858-DA2F-4855-B77A-0356FE4583DE}"/>
              </a:ext>
            </a:extLst>
          </p:cNvPr>
          <p:cNvSpPr txBox="1"/>
          <p:nvPr/>
        </p:nvSpPr>
        <p:spPr>
          <a:xfrm>
            <a:off x="4777274" y="1623526"/>
            <a:ext cx="3200399" cy="4833257"/>
          </a:xfrm>
          <a:prstGeom prst="rect">
            <a:avLst/>
          </a:prstGeom>
          <a:solidFill>
            <a:srgbClr val="FFFFFF"/>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AU" sz="3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br>
              <a:rPr lang="en-AU" sz="2400" dirty="0">
                <a:effectLst/>
                <a:latin typeface="Calibri" panose="020F0502020204030204" pitchFamily="34" charset="0"/>
                <a:ea typeface="Calibri" panose="020F0502020204030204" pitchFamily="34" charset="0"/>
                <a:cs typeface="Times New Roman" panose="02020603050405020304" pitchFamily="18" charset="0"/>
              </a:rPr>
            </a:br>
            <a:br>
              <a:rPr lang="en-AU" sz="2400" dirty="0">
                <a:effectLst/>
                <a:latin typeface="Calibri" panose="020F0502020204030204" pitchFamily="34" charset="0"/>
                <a:ea typeface="Calibri" panose="020F0502020204030204" pitchFamily="34" charset="0"/>
                <a:cs typeface="Times New Roman" panose="02020603050405020304" pitchFamily="18" charset="0"/>
              </a:rPr>
            </a:br>
            <a:r>
              <a:rPr lang="en-AU" sz="2400" dirty="0">
                <a:effectLst/>
                <a:latin typeface="Calibri" panose="020F0502020204030204" pitchFamily="34" charset="0"/>
                <a:ea typeface="Calibri" panose="020F0502020204030204" pitchFamily="34" charset="0"/>
                <a:cs typeface="Times New Roman" panose="02020603050405020304" pitchFamily="18" charset="0"/>
              </a:rPr>
              <a:t>PPT</a:t>
            </a:r>
          </a:p>
          <a:p>
            <a:pPr algn="ctr">
              <a:lnSpc>
                <a:spcPct val="107000"/>
              </a:lnSpc>
              <a:spcAft>
                <a:spcPts val="800"/>
              </a:spcAft>
            </a:pPr>
            <a:r>
              <a:rPr lang="en-AU" sz="2400" b="1" dirty="0">
                <a:effectLst/>
                <a:latin typeface="Century Gothic" panose="020B0502020202020204" pitchFamily="34" charset="0"/>
                <a:ea typeface="Calibri" panose="020F0502020204030204" pitchFamily="34" charset="0"/>
                <a:cs typeface="Times New Roman" panose="02020603050405020304" pitchFamily="18" charset="0"/>
              </a:rPr>
              <a:t>Rain, rain, rain</a:t>
            </a:r>
            <a:r>
              <a:rPr lang="en-AU" sz="2400" dirty="0">
                <a:effectLst/>
                <a:latin typeface="Century Gothic" panose="020B0502020202020204" pitchFamily="34" charset="0"/>
                <a:ea typeface="Calibri" panose="020F0502020204030204" pitchFamily="34" charset="0"/>
                <a:cs typeface="Times New Roman" panose="02020603050405020304" pitchFamily="18" charset="0"/>
              </a:rPr>
              <a:t> </a:t>
            </a:r>
            <a:r>
              <a:rPr lang="en-AU" sz="2400" dirty="0">
                <a:effectLst/>
                <a:latin typeface="Calibri" panose="020F0502020204030204" pitchFamily="34" charset="0"/>
                <a:ea typeface="Calibri" panose="020F0502020204030204" pitchFamily="34" charset="0"/>
                <a:cs typeface="Times New Roman" panose="02020603050405020304" pitchFamily="18" charset="0"/>
              </a:rPr>
              <a:t>– short version</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dark, night&#10;&#10;Description automatically generated">
            <a:extLst>
              <a:ext uri="{FF2B5EF4-FFF2-40B4-BE49-F238E27FC236}">
                <a16:creationId xmlns:a16="http://schemas.microsoft.com/office/drawing/2014/main" id="{72F4CD56-503E-4641-8468-53D130AF7CA0}"/>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25143" y="1912621"/>
            <a:ext cx="2304660" cy="2472768"/>
          </a:xfrm>
          <a:prstGeom prst="rect">
            <a:avLst/>
          </a:prstGeom>
        </p:spPr>
      </p:pic>
      <p:sp>
        <p:nvSpPr>
          <p:cNvPr id="10" name="Title 1">
            <a:extLst>
              <a:ext uri="{FF2B5EF4-FFF2-40B4-BE49-F238E27FC236}">
                <a16:creationId xmlns:a16="http://schemas.microsoft.com/office/drawing/2014/main" id="{E99073A5-31CC-40B7-AF29-70F4579E7C06}"/>
              </a:ext>
            </a:extLst>
          </p:cNvPr>
          <p:cNvSpPr>
            <a:spLocks noGrp="1"/>
          </p:cNvSpPr>
          <p:nvPr>
            <p:ph type="title"/>
          </p:nvPr>
        </p:nvSpPr>
        <p:spPr>
          <a:xfrm>
            <a:off x="4161453" y="802432"/>
            <a:ext cx="4562669" cy="821093"/>
          </a:xfrm>
          <a:solidFill>
            <a:srgbClr val="F9FCFD"/>
          </a:solidFill>
        </p:spPr>
        <p:txBody>
          <a:bodyPr>
            <a:normAutofit/>
          </a:bodyPr>
          <a:lstStyle/>
          <a:p>
            <a:pPr algn="ctr"/>
            <a:r>
              <a:rPr lang="en-AU" sz="4800" b="1" dirty="0">
                <a:solidFill>
                  <a:schemeClr val="tx1"/>
                </a:solidFill>
                <a:latin typeface="Calibri" panose="020F0502020204030204" pitchFamily="34" charset="0"/>
                <a:cs typeface="Calibri" panose="020F0502020204030204" pitchFamily="34" charset="0"/>
              </a:rPr>
              <a:t>SECTION 4</a:t>
            </a:r>
          </a:p>
        </p:txBody>
      </p:sp>
    </p:spTree>
    <p:extLst>
      <p:ext uri="{BB962C8B-B14F-4D97-AF65-F5344CB8AC3E}">
        <p14:creationId xmlns:p14="http://schemas.microsoft.com/office/powerpoint/2010/main" val="3660757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1527034" y="5502278"/>
            <a:ext cx="1355471"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2723637" y="5531661"/>
            <a:ext cx="1224117" cy="707886"/>
          </a:xfrm>
          <a:prstGeom prst="rect">
            <a:avLst/>
          </a:prstGeom>
          <a:noFill/>
        </p:spPr>
        <p:txBody>
          <a:bodyPr wrap="square" rtlCol="0">
            <a:spAutoFit/>
          </a:bodyPr>
          <a:lstStyle/>
          <a:p>
            <a:r>
              <a:rPr lang="en-US" sz="4000" dirty="0">
                <a:latin typeface="Century Gothic" panose="020B0502020202020204" pitchFamily="34" charset="0"/>
              </a:rPr>
              <a:t>SES</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3815319" y="5523834"/>
            <a:ext cx="1503734" cy="707886"/>
          </a:xfrm>
          <a:prstGeom prst="rect">
            <a:avLst/>
          </a:prstGeom>
          <a:noFill/>
        </p:spPr>
        <p:txBody>
          <a:bodyPr wrap="square" rtlCol="0">
            <a:spAutoFit/>
          </a:bodyPr>
          <a:lstStyle/>
          <a:p>
            <a:r>
              <a:rPr lang="en-US" sz="4000" dirty="0">
                <a:latin typeface="Century Gothic" panose="020B0502020202020204" pitchFamily="34" charset="0"/>
              </a:rPr>
              <a:t>man</a:t>
            </a:r>
            <a:endParaRPr lang="en-AU" sz="40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5283429" y="5531661"/>
            <a:ext cx="1936876" cy="707886"/>
          </a:xfrm>
          <a:prstGeom prst="rect">
            <a:avLst/>
          </a:prstGeom>
          <a:noFill/>
        </p:spPr>
        <p:txBody>
          <a:bodyPr wrap="square" rtlCol="0">
            <a:spAutoFit/>
          </a:bodyPr>
          <a:lstStyle/>
          <a:p>
            <a:r>
              <a:rPr lang="en-US" sz="4000" dirty="0">
                <a:latin typeface="Century Gothic" panose="020B0502020202020204" pitchFamily="34" charset="0"/>
              </a:rPr>
              <a:t>knocks</a:t>
            </a:r>
            <a:endParaRPr lang="en-AU" sz="4000" dirty="0">
              <a:latin typeface="Century Gothic" panose="020B0502020202020204" pitchFamily="34" charset="0"/>
            </a:endParaRPr>
          </a:p>
        </p:txBody>
      </p:sp>
      <p:pic>
        <p:nvPicPr>
          <p:cNvPr id="13" name="Picture 12">
            <a:extLst>
              <a:ext uri="{FF2B5EF4-FFF2-40B4-BE49-F238E27FC236}">
                <a16:creationId xmlns:a16="http://schemas.microsoft.com/office/drawing/2014/main" id="{0291DF90-35A6-4A60-8E47-4C81204717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7323" y="448493"/>
            <a:ext cx="6534471" cy="4528453"/>
          </a:xfrm>
          <a:prstGeom prst="rect">
            <a:avLst/>
          </a:prstGeom>
          <a:noFill/>
          <a:ln w="28575">
            <a:solidFill>
              <a:schemeClr val="tx1"/>
            </a:solidFill>
          </a:ln>
        </p:spPr>
      </p:pic>
      <p:sp>
        <p:nvSpPr>
          <p:cNvPr id="14" name="TextBox 13">
            <a:extLst>
              <a:ext uri="{FF2B5EF4-FFF2-40B4-BE49-F238E27FC236}">
                <a16:creationId xmlns:a16="http://schemas.microsoft.com/office/drawing/2014/main" id="{7387F092-898F-4073-AA15-9EC839A70084}"/>
              </a:ext>
            </a:extLst>
          </p:cNvPr>
          <p:cNvSpPr txBox="1"/>
          <p:nvPr/>
        </p:nvSpPr>
        <p:spPr>
          <a:xfrm>
            <a:off x="7357962" y="5523834"/>
            <a:ext cx="936771" cy="707886"/>
          </a:xfrm>
          <a:prstGeom prst="rect">
            <a:avLst/>
          </a:prstGeom>
          <a:noFill/>
        </p:spPr>
        <p:txBody>
          <a:bodyPr wrap="square" rtlCol="0">
            <a:spAutoFit/>
          </a:bodyPr>
          <a:lstStyle/>
          <a:p>
            <a:r>
              <a:rPr lang="en-US" sz="4000" dirty="0">
                <a:latin typeface="Century Gothic" panose="020B0502020202020204" pitchFamily="34" charset="0"/>
              </a:rPr>
              <a:t>on</a:t>
            </a:r>
            <a:endParaRPr lang="en-AU" sz="4000" dirty="0">
              <a:latin typeface="Century Gothic" panose="020B0502020202020204" pitchFamily="34" charset="0"/>
            </a:endParaRPr>
          </a:p>
        </p:txBody>
      </p:sp>
      <p:sp>
        <p:nvSpPr>
          <p:cNvPr id="15" name="TextBox 14">
            <a:extLst>
              <a:ext uri="{FF2B5EF4-FFF2-40B4-BE49-F238E27FC236}">
                <a16:creationId xmlns:a16="http://schemas.microsoft.com/office/drawing/2014/main" id="{2DDE71F5-6CD0-4921-8531-97F137FCDAB4}"/>
              </a:ext>
            </a:extLst>
          </p:cNvPr>
          <p:cNvSpPr txBox="1"/>
          <p:nvPr/>
        </p:nvSpPr>
        <p:spPr>
          <a:xfrm>
            <a:off x="8325046" y="5511720"/>
            <a:ext cx="1156748"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6" name="TextBox 15">
            <a:extLst>
              <a:ext uri="{FF2B5EF4-FFF2-40B4-BE49-F238E27FC236}">
                <a16:creationId xmlns:a16="http://schemas.microsoft.com/office/drawing/2014/main" id="{1D736F60-D644-4BDA-851B-33FC3329F6B0}"/>
              </a:ext>
            </a:extLst>
          </p:cNvPr>
          <p:cNvSpPr txBox="1"/>
          <p:nvPr/>
        </p:nvSpPr>
        <p:spPr>
          <a:xfrm>
            <a:off x="9457484" y="5511720"/>
            <a:ext cx="1752316" cy="707886"/>
          </a:xfrm>
          <a:prstGeom prst="rect">
            <a:avLst/>
          </a:prstGeom>
          <a:noFill/>
        </p:spPr>
        <p:txBody>
          <a:bodyPr wrap="square" rtlCol="0">
            <a:spAutoFit/>
          </a:bodyPr>
          <a:lstStyle/>
          <a:p>
            <a:r>
              <a:rPr lang="en-US" sz="4000" dirty="0">
                <a:latin typeface="Century Gothic" panose="020B0502020202020204" pitchFamily="34" charset="0"/>
              </a:rPr>
              <a:t>door </a:t>
            </a:r>
            <a:endParaRPr lang="en-AU" sz="4000" dirty="0">
              <a:latin typeface="Century Gothic" panose="020B0502020202020204" pitchFamily="34" charset="0"/>
            </a:endParaRPr>
          </a:p>
        </p:txBody>
      </p:sp>
      <p:sp>
        <p:nvSpPr>
          <p:cNvPr id="2" name="TextBox 1">
            <a:extLst>
              <a:ext uri="{FF2B5EF4-FFF2-40B4-BE49-F238E27FC236}">
                <a16:creationId xmlns:a16="http://schemas.microsoft.com/office/drawing/2014/main" id="{829D79A4-E165-4596-9FE0-7D93C2E68693}"/>
              </a:ext>
            </a:extLst>
          </p:cNvPr>
          <p:cNvSpPr txBox="1"/>
          <p:nvPr/>
        </p:nvSpPr>
        <p:spPr>
          <a:xfrm>
            <a:off x="10614232" y="5493056"/>
            <a:ext cx="447869" cy="769441"/>
          </a:xfrm>
          <a:prstGeom prst="rect">
            <a:avLst/>
          </a:prstGeom>
          <a:noFill/>
        </p:spPr>
        <p:txBody>
          <a:bodyPr wrap="square" rtlCol="0">
            <a:spAutoFit/>
          </a:bodyPr>
          <a:lstStyle/>
          <a:p>
            <a:r>
              <a:rPr lang="en-AU" sz="4400" dirty="0"/>
              <a:t>.</a:t>
            </a:r>
          </a:p>
        </p:txBody>
      </p:sp>
    </p:spTree>
    <p:extLst>
      <p:ext uri="{BB962C8B-B14F-4D97-AF65-F5344CB8AC3E}">
        <p14:creationId xmlns:p14="http://schemas.microsoft.com/office/powerpoint/2010/main" val="19243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1563001" y="4965017"/>
            <a:ext cx="1402164"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2721726" y="4975007"/>
            <a:ext cx="1518295" cy="707886"/>
          </a:xfrm>
          <a:prstGeom prst="rect">
            <a:avLst/>
          </a:prstGeom>
          <a:noFill/>
        </p:spPr>
        <p:txBody>
          <a:bodyPr wrap="square" rtlCol="0">
            <a:spAutoFit/>
          </a:bodyPr>
          <a:lstStyle/>
          <a:p>
            <a:r>
              <a:rPr lang="en-US" sz="4000" dirty="0">
                <a:latin typeface="Century Gothic" panose="020B0502020202020204" pitchFamily="34" charset="0"/>
              </a:rPr>
              <a:t>man</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4071683" y="4982732"/>
            <a:ext cx="1518295" cy="707886"/>
          </a:xfrm>
          <a:prstGeom prst="rect">
            <a:avLst/>
          </a:prstGeom>
          <a:noFill/>
        </p:spPr>
        <p:txBody>
          <a:bodyPr wrap="square" rtlCol="0">
            <a:spAutoFit/>
          </a:bodyPr>
          <a:lstStyle/>
          <a:p>
            <a:r>
              <a:rPr lang="en-US" sz="4000" dirty="0">
                <a:latin typeface="Century Gothic" panose="020B0502020202020204" pitchFamily="34" charset="0"/>
              </a:rPr>
              <a:t>says</a:t>
            </a:r>
            <a:endParaRPr lang="en-AU" sz="28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5726558" y="4982732"/>
            <a:ext cx="1609199" cy="707886"/>
          </a:xfrm>
          <a:prstGeom prst="rect">
            <a:avLst/>
          </a:prstGeom>
          <a:noFill/>
        </p:spPr>
        <p:txBody>
          <a:bodyPr wrap="square" rtlCol="0">
            <a:spAutoFit/>
          </a:bodyPr>
          <a:lstStyle/>
          <a:p>
            <a:r>
              <a:rPr lang="en-US" sz="4000" dirty="0">
                <a:latin typeface="Century Gothic" panose="020B0502020202020204" pitchFamily="34" charset="0"/>
              </a:rPr>
              <a:t>Pack</a:t>
            </a:r>
            <a:endParaRPr lang="en-AU" sz="4000" dirty="0">
              <a:latin typeface="Century Gothic" panose="020B0502020202020204" pitchFamily="34" charset="0"/>
            </a:endParaRPr>
          </a:p>
        </p:txBody>
      </p:sp>
      <p:pic>
        <p:nvPicPr>
          <p:cNvPr id="13" name="Picture 12">
            <a:extLst>
              <a:ext uri="{FF2B5EF4-FFF2-40B4-BE49-F238E27FC236}">
                <a16:creationId xmlns:a16="http://schemas.microsoft.com/office/drawing/2014/main" id="{86537626-E4F4-435A-811D-A7B44DB905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196" y="379313"/>
            <a:ext cx="6221925" cy="4327188"/>
          </a:xfrm>
          <a:prstGeom prst="rect">
            <a:avLst/>
          </a:prstGeom>
          <a:noFill/>
          <a:ln w="28575">
            <a:solidFill>
              <a:schemeClr val="tx1"/>
            </a:solidFill>
          </a:ln>
        </p:spPr>
      </p:pic>
      <p:sp>
        <p:nvSpPr>
          <p:cNvPr id="14" name="TextBox 13">
            <a:extLst>
              <a:ext uri="{FF2B5EF4-FFF2-40B4-BE49-F238E27FC236}">
                <a16:creationId xmlns:a16="http://schemas.microsoft.com/office/drawing/2014/main" id="{70C6F898-4F33-44CB-9CC4-ED6A9F0FD7B2}"/>
              </a:ext>
            </a:extLst>
          </p:cNvPr>
          <p:cNvSpPr txBox="1"/>
          <p:nvPr/>
        </p:nvSpPr>
        <p:spPr>
          <a:xfrm>
            <a:off x="7303551" y="4989846"/>
            <a:ext cx="592637" cy="707886"/>
          </a:xfrm>
          <a:prstGeom prst="rect">
            <a:avLst/>
          </a:prstGeom>
          <a:noFill/>
        </p:spPr>
        <p:txBody>
          <a:bodyPr wrap="square" rtlCol="0">
            <a:spAutoFit/>
          </a:bodyPr>
          <a:lstStyle/>
          <a:p>
            <a:r>
              <a:rPr lang="en-US" sz="4000" dirty="0">
                <a:latin typeface="Century Gothic" panose="020B0502020202020204" pitchFamily="34" charset="0"/>
              </a:rPr>
              <a:t>a</a:t>
            </a:r>
            <a:endParaRPr lang="en-AU" sz="4000" dirty="0">
              <a:latin typeface="Century Gothic" panose="020B0502020202020204" pitchFamily="34" charset="0"/>
            </a:endParaRPr>
          </a:p>
        </p:txBody>
      </p:sp>
      <p:sp>
        <p:nvSpPr>
          <p:cNvPr id="15" name="TextBox 14">
            <a:extLst>
              <a:ext uri="{FF2B5EF4-FFF2-40B4-BE49-F238E27FC236}">
                <a16:creationId xmlns:a16="http://schemas.microsoft.com/office/drawing/2014/main" id="{468339CA-4933-4B02-9422-B33037B4D786}"/>
              </a:ext>
            </a:extLst>
          </p:cNvPr>
          <p:cNvSpPr txBox="1"/>
          <p:nvPr/>
        </p:nvSpPr>
        <p:spPr>
          <a:xfrm>
            <a:off x="8012716" y="4989846"/>
            <a:ext cx="1763906" cy="707886"/>
          </a:xfrm>
          <a:prstGeom prst="rect">
            <a:avLst/>
          </a:prstGeom>
          <a:noFill/>
        </p:spPr>
        <p:txBody>
          <a:bodyPr wrap="square" rtlCol="0">
            <a:spAutoFit/>
          </a:bodyPr>
          <a:lstStyle/>
          <a:p>
            <a:r>
              <a:rPr lang="en-US" sz="4000" dirty="0">
                <a:latin typeface="Century Gothic" panose="020B0502020202020204" pitchFamily="34" charset="0"/>
              </a:rPr>
              <a:t>small</a:t>
            </a:r>
            <a:endParaRPr lang="en-AU" sz="4000" dirty="0">
              <a:latin typeface="Century Gothic" panose="020B0502020202020204" pitchFamily="34" charset="0"/>
            </a:endParaRPr>
          </a:p>
        </p:txBody>
      </p:sp>
      <p:sp>
        <p:nvSpPr>
          <p:cNvPr id="16" name="TextBox 15">
            <a:extLst>
              <a:ext uri="{FF2B5EF4-FFF2-40B4-BE49-F238E27FC236}">
                <a16:creationId xmlns:a16="http://schemas.microsoft.com/office/drawing/2014/main" id="{985EAF40-5C66-4235-B1CD-9CB37E0C3F76}"/>
              </a:ext>
            </a:extLst>
          </p:cNvPr>
          <p:cNvSpPr txBox="1"/>
          <p:nvPr/>
        </p:nvSpPr>
        <p:spPr>
          <a:xfrm>
            <a:off x="9600868" y="4975007"/>
            <a:ext cx="1674505" cy="707886"/>
          </a:xfrm>
          <a:prstGeom prst="rect">
            <a:avLst/>
          </a:prstGeom>
          <a:noFill/>
        </p:spPr>
        <p:txBody>
          <a:bodyPr wrap="square" rtlCol="0">
            <a:spAutoFit/>
          </a:bodyPr>
          <a:lstStyle/>
          <a:p>
            <a:r>
              <a:rPr lang="en-US" sz="4000" dirty="0">
                <a:latin typeface="Century Gothic" panose="020B0502020202020204" pitchFamily="34" charset="0"/>
              </a:rPr>
              <a:t>bag</a:t>
            </a:r>
            <a:endParaRPr lang="en-AU" sz="2800" dirty="0">
              <a:latin typeface="Century Gothic" panose="020B0502020202020204" pitchFamily="34" charset="0"/>
            </a:endParaRPr>
          </a:p>
        </p:txBody>
      </p:sp>
      <p:sp>
        <p:nvSpPr>
          <p:cNvPr id="17" name="TextBox 16">
            <a:extLst>
              <a:ext uri="{FF2B5EF4-FFF2-40B4-BE49-F238E27FC236}">
                <a16:creationId xmlns:a16="http://schemas.microsoft.com/office/drawing/2014/main" id="{82E17998-38BB-4CA6-881B-0E008F2B6688}"/>
              </a:ext>
            </a:extLst>
          </p:cNvPr>
          <p:cNvSpPr txBox="1"/>
          <p:nvPr/>
        </p:nvSpPr>
        <p:spPr>
          <a:xfrm>
            <a:off x="1592476" y="5836077"/>
            <a:ext cx="1888397" cy="707886"/>
          </a:xfrm>
          <a:prstGeom prst="rect">
            <a:avLst/>
          </a:prstGeom>
          <a:noFill/>
        </p:spPr>
        <p:txBody>
          <a:bodyPr wrap="square" rtlCol="0">
            <a:spAutoFit/>
          </a:bodyPr>
          <a:lstStyle/>
          <a:p>
            <a:r>
              <a:rPr lang="en-US" sz="4000" dirty="0">
                <a:latin typeface="Century Gothic" panose="020B0502020202020204" pitchFamily="34" charset="0"/>
              </a:rPr>
              <a:t>Leave</a:t>
            </a:r>
            <a:endParaRPr lang="en-AU" sz="4000" dirty="0">
              <a:latin typeface="Century Gothic" panose="020B0502020202020204" pitchFamily="34" charset="0"/>
            </a:endParaRPr>
          </a:p>
        </p:txBody>
      </p:sp>
      <p:sp>
        <p:nvSpPr>
          <p:cNvPr id="18" name="TextBox 17">
            <a:extLst>
              <a:ext uri="{FF2B5EF4-FFF2-40B4-BE49-F238E27FC236}">
                <a16:creationId xmlns:a16="http://schemas.microsoft.com/office/drawing/2014/main" id="{5E169061-ADBF-4262-B60D-0CB7A009F2CB}"/>
              </a:ext>
            </a:extLst>
          </p:cNvPr>
          <p:cNvSpPr txBox="1"/>
          <p:nvPr/>
        </p:nvSpPr>
        <p:spPr>
          <a:xfrm>
            <a:off x="3359328" y="5824756"/>
            <a:ext cx="1402164" cy="707886"/>
          </a:xfrm>
          <a:prstGeom prst="rect">
            <a:avLst/>
          </a:prstGeom>
          <a:noFill/>
        </p:spPr>
        <p:txBody>
          <a:bodyPr wrap="square" rtlCol="0">
            <a:spAutoFit/>
          </a:bodyPr>
          <a:lstStyle/>
          <a:p>
            <a:r>
              <a:rPr lang="en-US" sz="4000" dirty="0">
                <a:latin typeface="Century Gothic" panose="020B0502020202020204" pitchFamily="34" charset="0"/>
              </a:rPr>
              <a:t>now</a:t>
            </a:r>
            <a:endParaRPr lang="en-AU" sz="4000" dirty="0">
              <a:latin typeface="Century Gothic" panose="020B0502020202020204" pitchFamily="34" charset="0"/>
            </a:endParaRPr>
          </a:p>
        </p:txBody>
      </p:sp>
      <p:sp>
        <p:nvSpPr>
          <p:cNvPr id="2" name="TextBox 1">
            <a:extLst>
              <a:ext uri="{FF2B5EF4-FFF2-40B4-BE49-F238E27FC236}">
                <a16:creationId xmlns:a16="http://schemas.microsoft.com/office/drawing/2014/main" id="{A99687DA-D512-4AFB-8CEB-E14AA6FEE5CD}"/>
              </a:ext>
            </a:extLst>
          </p:cNvPr>
          <p:cNvSpPr txBox="1"/>
          <p:nvPr/>
        </p:nvSpPr>
        <p:spPr>
          <a:xfrm flipH="1">
            <a:off x="5047620" y="5054063"/>
            <a:ext cx="305266" cy="703624"/>
          </a:xfrm>
          <a:prstGeom prst="rect">
            <a:avLst/>
          </a:prstGeom>
          <a:noFill/>
        </p:spPr>
        <p:txBody>
          <a:bodyPr wrap="square" rtlCol="0">
            <a:spAutoFit/>
          </a:bodyPr>
          <a:lstStyle/>
          <a:p>
            <a:r>
              <a:rPr lang="en-AU" sz="4000" dirty="0">
                <a:latin typeface="Century Gothic" panose="020B0502020202020204" pitchFamily="34" charset="0"/>
              </a:rPr>
              <a:t>,</a:t>
            </a:r>
          </a:p>
        </p:txBody>
      </p:sp>
      <p:sp>
        <p:nvSpPr>
          <p:cNvPr id="3" name="TextBox 2">
            <a:extLst>
              <a:ext uri="{FF2B5EF4-FFF2-40B4-BE49-F238E27FC236}">
                <a16:creationId xmlns:a16="http://schemas.microsoft.com/office/drawing/2014/main" id="{C83C7004-0D89-46D8-B883-F91731DA47D4}"/>
              </a:ext>
            </a:extLst>
          </p:cNvPr>
          <p:cNvSpPr txBox="1"/>
          <p:nvPr/>
        </p:nvSpPr>
        <p:spPr>
          <a:xfrm>
            <a:off x="5466437" y="4887856"/>
            <a:ext cx="462901" cy="707886"/>
          </a:xfrm>
          <a:prstGeom prst="rect">
            <a:avLst/>
          </a:prstGeom>
          <a:noFill/>
        </p:spPr>
        <p:txBody>
          <a:bodyPr wrap="square" rtlCol="0">
            <a:spAutoFit/>
          </a:bodyPr>
          <a:lstStyle/>
          <a:p>
            <a:r>
              <a:rPr lang="en-AU" sz="4000" dirty="0">
                <a:latin typeface="Century Gothic" panose="020B0502020202020204" pitchFamily="34" charset="0"/>
              </a:rPr>
              <a:t>“</a:t>
            </a:r>
          </a:p>
        </p:txBody>
      </p:sp>
      <p:sp>
        <p:nvSpPr>
          <p:cNvPr id="8" name="TextBox 7">
            <a:extLst>
              <a:ext uri="{FF2B5EF4-FFF2-40B4-BE49-F238E27FC236}">
                <a16:creationId xmlns:a16="http://schemas.microsoft.com/office/drawing/2014/main" id="{BD95025E-C972-4C84-8EEF-4847A62AD635}"/>
              </a:ext>
            </a:extLst>
          </p:cNvPr>
          <p:cNvSpPr txBox="1"/>
          <p:nvPr/>
        </p:nvSpPr>
        <p:spPr>
          <a:xfrm>
            <a:off x="10628999" y="5018049"/>
            <a:ext cx="326571" cy="707886"/>
          </a:xfrm>
          <a:prstGeom prst="rect">
            <a:avLst/>
          </a:prstGeom>
          <a:noFill/>
        </p:spPr>
        <p:txBody>
          <a:bodyPr wrap="square" rtlCol="0">
            <a:spAutoFit/>
          </a:bodyPr>
          <a:lstStyle/>
          <a:p>
            <a:r>
              <a:rPr lang="en-AU" sz="4000" dirty="0">
                <a:latin typeface="Century Gothic" panose="020B0502020202020204" pitchFamily="34" charset="0"/>
              </a:rPr>
              <a:t>.</a:t>
            </a:r>
          </a:p>
        </p:txBody>
      </p:sp>
      <p:sp>
        <p:nvSpPr>
          <p:cNvPr id="19" name="TextBox 18">
            <a:extLst>
              <a:ext uri="{FF2B5EF4-FFF2-40B4-BE49-F238E27FC236}">
                <a16:creationId xmlns:a16="http://schemas.microsoft.com/office/drawing/2014/main" id="{50F5BFF8-02F0-44F4-86A9-DCAE554385DF}"/>
              </a:ext>
            </a:extLst>
          </p:cNvPr>
          <p:cNvSpPr txBox="1"/>
          <p:nvPr/>
        </p:nvSpPr>
        <p:spPr>
          <a:xfrm>
            <a:off x="4371762" y="5866854"/>
            <a:ext cx="363894" cy="707886"/>
          </a:xfrm>
          <a:prstGeom prst="rect">
            <a:avLst/>
          </a:prstGeom>
          <a:noFill/>
        </p:spPr>
        <p:txBody>
          <a:bodyPr wrap="square" rtlCol="0">
            <a:spAutoFit/>
          </a:bodyPr>
          <a:lstStyle/>
          <a:p>
            <a:r>
              <a:rPr lang="en-AU" sz="4000" dirty="0">
                <a:latin typeface="Century Gothic" panose="020B0502020202020204" pitchFamily="34" charset="0"/>
              </a:rPr>
              <a:t>.</a:t>
            </a:r>
          </a:p>
        </p:txBody>
      </p:sp>
      <p:sp>
        <p:nvSpPr>
          <p:cNvPr id="20" name="TextBox 19">
            <a:extLst>
              <a:ext uri="{FF2B5EF4-FFF2-40B4-BE49-F238E27FC236}">
                <a16:creationId xmlns:a16="http://schemas.microsoft.com/office/drawing/2014/main" id="{61A09A33-A003-43DC-8AC4-80C2406A0EC9}"/>
              </a:ext>
            </a:extLst>
          </p:cNvPr>
          <p:cNvSpPr txBox="1"/>
          <p:nvPr/>
        </p:nvSpPr>
        <p:spPr>
          <a:xfrm>
            <a:off x="4614111" y="5805299"/>
            <a:ext cx="430401" cy="769441"/>
          </a:xfrm>
          <a:prstGeom prst="rect">
            <a:avLst/>
          </a:prstGeom>
          <a:noFill/>
        </p:spPr>
        <p:txBody>
          <a:bodyPr wrap="square" rtlCol="0">
            <a:spAutoFit/>
          </a:bodyPr>
          <a:lstStyle/>
          <a:p>
            <a:r>
              <a:rPr lang="en-AU" sz="4000" dirty="0">
                <a:latin typeface="Century Gothic" panose="020B0502020202020204" pitchFamily="34" charset="0"/>
              </a:rPr>
              <a:t>”</a:t>
            </a:r>
            <a:r>
              <a:rPr lang="en-AU" sz="4400" dirty="0"/>
              <a:t> </a:t>
            </a:r>
          </a:p>
        </p:txBody>
      </p:sp>
    </p:spTree>
    <p:extLst>
      <p:ext uri="{BB962C8B-B14F-4D97-AF65-F5344CB8AC3E}">
        <p14:creationId xmlns:p14="http://schemas.microsoft.com/office/powerpoint/2010/main" val="7519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additive="base">
                                        <p:cTn id="4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additive="base">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 calcmode="lin" valueType="num">
                                      <p:cBhvr additive="base">
                                        <p:cTn id="5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 calcmode="lin" valueType="num">
                                      <p:cBhvr additive="base">
                                        <p:cTn id="6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additive="base">
                                        <p:cTn id="7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8">
                                            <p:txEl>
                                              <p:pRg st="0" end="0"/>
                                            </p:txEl>
                                          </p:spTgt>
                                        </p:tgtEl>
                                        <p:attrNameLst>
                                          <p:attrName>style.visibility</p:attrName>
                                        </p:attrNameLst>
                                      </p:cBhvr>
                                      <p:to>
                                        <p:strVal val="visible"/>
                                      </p:to>
                                    </p:set>
                                    <p:anim calcmode="lin" valueType="num">
                                      <p:cBhvr additive="base">
                                        <p:cTn id="8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ppt_x"/>
                                          </p:val>
                                        </p:tav>
                                        <p:tav tm="100000">
                                          <p:val>
                                            <p:strVal val="#ppt_x"/>
                                          </p:val>
                                        </p:tav>
                                      </p:tavLst>
                                    </p:anim>
                                    <p:anim calcmode="lin" valueType="num">
                                      <p:cBhvr additive="base">
                                        <p:cTn id="9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86000">
              <a:srgbClr val="DCDCDC"/>
            </a:gs>
            <a:gs pos="53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6DE913-40CC-490C-9CC5-C6E69A5953EB}"/>
              </a:ext>
            </a:extLst>
          </p:cNvPr>
          <p:cNvSpPr txBox="1">
            <a:spLocks/>
          </p:cNvSpPr>
          <p:nvPr/>
        </p:nvSpPr>
        <p:spPr>
          <a:xfrm>
            <a:off x="2255675" y="886408"/>
            <a:ext cx="6134318" cy="337451"/>
          </a:xfrm>
          <a:prstGeom prst="rect">
            <a:avLst/>
          </a:prstGeom>
          <a:solidFill>
            <a:schemeClr val="bg1">
              <a:lumMod val="85000"/>
            </a:schemeClr>
          </a:solidFill>
        </p:spPr>
        <p:txBody>
          <a:bodyPr>
            <a:normAutofit fontScale="925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1800" b="1" dirty="0">
                <a:solidFill>
                  <a:schemeClr val="tx1"/>
                </a:solidFill>
                <a:latin typeface="Calibri" panose="020F0502020204030204" pitchFamily="34" charset="0"/>
                <a:cs typeface="Calibri" panose="020F0502020204030204" pitchFamily="34" charset="0"/>
              </a:rPr>
              <a:t>Illustrations by </a:t>
            </a:r>
            <a:r>
              <a:rPr lang="en-AU" sz="1800" b="1" dirty="0" err="1">
                <a:solidFill>
                  <a:schemeClr val="tx1"/>
                </a:solidFill>
                <a:latin typeface="Calibri" panose="020F0502020204030204" pitchFamily="34" charset="0"/>
                <a:cs typeface="Calibri" panose="020F0502020204030204" pitchFamily="34" charset="0"/>
              </a:rPr>
              <a:t>Madelena</a:t>
            </a:r>
            <a:r>
              <a:rPr lang="en-AU" sz="1800" b="1" dirty="0">
                <a:solidFill>
                  <a:schemeClr val="tx1"/>
                </a:solidFill>
                <a:latin typeface="Calibri" panose="020F0502020204030204" pitchFamily="34" charset="0"/>
                <a:cs typeface="Calibri" panose="020F0502020204030204" pitchFamily="34" charset="0"/>
              </a:rPr>
              <a:t> Scott</a:t>
            </a:r>
          </a:p>
        </p:txBody>
      </p:sp>
      <p:sp>
        <p:nvSpPr>
          <p:cNvPr id="4" name="TextBox 3">
            <a:extLst>
              <a:ext uri="{FF2B5EF4-FFF2-40B4-BE49-F238E27FC236}">
                <a16:creationId xmlns:a16="http://schemas.microsoft.com/office/drawing/2014/main" id="{076BFA8C-C266-4061-83DF-15822F776250}"/>
              </a:ext>
            </a:extLst>
          </p:cNvPr>
          <p:cNvSpPr txBox="1"/>
          <p:nvPr/>
        </p:nvSpPr>
        <p:spPr>
          <a:xfrm>
            <a:off x="2255675" y="1478530"/>
            <a:ext cx="9192985" cy="20313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Project team</a:t>
            </a:r>
            <a:endParaRPr kumimoji="0" lang="en-AU" altLang="en-US" sz="18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Vicki Hambling, Lorraine Hatcher-Friel, Sue Paull, </a:t>
            </a:r>
            <a:r>
              <a:rPr kumimoji="0" lang="en-AU" altLang="en-US" sz="18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Madelena</a:t>
            </a:r>
            <a:r>
              <a:rPr kumimoji="0" lang="en-AU" altLang="en-US" sz="18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Scott, Mary Wallace, Visual Domain </a:t>
            </a:r>
            <a:endParaRPr kumimoji="0" lang="en-AU" altLang="en-US" sz="18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Acknowledgements</a:t>
            </a:r>
            <a:endParaRPr kumimoji="0" lang="en-AU" altLang="en-US" sz="18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The Project Team would like to thank the AMEP Service Providers and practitioners who participated in the trial and gave valuable feedback.</a:t>
            </a:r>
            <a:endParaRPr kumimoji="0" lang="en-AU" altLang="en-US" sz="18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5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465" y="545690"/>
            <a:ext cx="11592232" cy="5456903"/>
          </a:xfrm>
        </p:spPr>
        <p:txBody>
          <a:bodyPr>
            <a:normAutofit fontScale="92500" lnSpcReduction="20000"/>
          </a:bodyPr>
          <a:lstStyle/>
          <a:p>
            <a:pPr marL="45720" indent="0">
              <a:buNone/>
            </a:pPr>
            <a:r>
              <a:rPr lang="en-AU" sz="1900" dirty="0">
                <a:latin typeface="Calibri" panose="020F0502020204030204" pitchFamily="34" charset="0"/>
                <a:cs typeface="Calibri" panose="020F0502020204030204" pitchFamily="34" charset="0"/>
              </a:rPr>
              <a:t>This Floods Teaching Material is licensed under a Creative Commons Attribution-</a:t>
            </a:r>
            <a:r>
              <a:rPr lang="en-AU" sz="1900" dirty="0" err="1">
                <a:latin typeface="Calibri" panose="020F0502020204030204" pitchFamily="34" charset="0"/>
                <a:cs typeface="Calibri" panose="020F0502020204030204" pitchFamily="34" charset="0"/>
              </a:rPr>
              <a:t>NoDerivs</a:t>
            </a:r>
            <a:r>
              <a:rPr lang="en-AU" sz="1900" dirty="0">
                <a:latin typeface="Calibri" panose="020F0502020204030204" pitchFamily="34" charset="0"/>
                <a:cs typeface="Calibri" panose="020F0502020204030204" pitchFamily="34" charset="0"/>
              </a:rPr>
              <a:t> 3.0 Australia licence (More information is available </a:t>
            </a:r>
            <a:r>
              <a:rPr lang="en-AU" sz="1900" u="sng" dirty="0">
                <a:latin typeface="Calibri" panose="020F0502020204030204" pitchFamily="34" charset="0"/>
                <a:cs typeface="Calibri" panose="020F0502020204030204" pitchFamily="34" charset="0"/>
                <a:hlinkClick r:id="rId2"/>
              </a:rPr>
              <a:t>here</a:t>
            </a:r>
            <a:r>
              <a:rPr lang="en-AU" sz="1900" dirty="0">
                <a:latin typeface="Calibri" panose="020F0502020204030204" pitchFamily="34" charset="0"/>
                <a:cs typeface="Calibri" panose="020F0502020204030204" pitchFamily="34" charset="0"/>
              </a:rPr>
              <a:t>). You are free to use, copy and distribute to anyone in its original form as long as you attribute Department of Home Affairs as the author and you license any derivative work you make available under the same licence.</a:t>
            </a:r>
          </a:p>
          <a:p>
            <a:pPr marL="45720" indent="0">
              <a:buNone/>
            </a:pPr>
            <a:r>
              <a:rPr lang="en-AU" sz="1900" dirty="0">
                <a:latin typeface="Calibri" panose="020F0502020204030204" pitchFamily="34" charset="0"/>
                <a:cs typeface="Calibri" panose="020F0502020204030204" pitchFamily="34" charset="0"/>
              </a:rPr>
              <a:t>© Commonwealth of Australia 2021</a:t>
            </a:r>
          </a:p>
          <a:p>
            <a:pPr marL="45720" indent="0">
              <a:buNone/>
            </a:pPr>
            <a:r>
              <a:rPr lang="en-AU" sz="1900" dirty="0">
                <a:latin typeface="Calibri" panose="020F0502020204030204" pitchFamily="34" charset="0"/>
                <a:cs typeface="Calibri" panose="020F0502020204030204" pitchFamily="34" charset="0"/>
              </a:rPr>
              <a:t> With the exception of the Commonwealth Coat of Arms, the department’s logo, any material protected by a trade mark and where otherwise noted all material presented in this document is provided under a Creative Commons Attribution 4.0 International (</a:t>
            </a:r>
            <a:r>
              <a:rPr lang="en-AU" sz="1900" dirty="0">
                <a:latin typeface="Calibri" panose="020F0502020204030204" pitchFamily="34" charset="0"/>
                <a:cs typeface="Calibri" panose="020F0502020204030204" pitchFamily="34" charset="0"/>
                <a:hlinkClick r:id="rId3"/>
              </a:rPr>
              <a:t>https://creativecommons.org/licenses/by/4.0/</a:t>
            </a:r>
            <a:r>
              <a:rPr lang="en-AU" sz="1900" dirty="0">
                <a:latin typeface="Calibri" panose="020F0502020204030204" pitchFamily="34" charset="0"/>
                <a:cs typeface="Calibri" panose="020F0502020204030204" pitchFamily="34" charset="0"/>
              </a:rPr>
              <a:t>) licence.</a:t>
            </a:r>
          </a:p>
          <a:p>
            <a:pPr marL="45720" indent="0">
              <a:buNone/>
            </a:pPr>
            <a:r>
              <a:rPr lang="en-AU" sz="1900" dirty="0">
                <a:latin typeface="Calibri" panose="020F0502020204030204" pitchFamily="34" charset="0"/>
                <a:cs typeface="Calibri" panose="020F0502020204030204" pitchFamily="34" charset="0"/>
              </a:rPr>
              <a:t>The details of the relevant licence conditions are available on the Creative Commons website (accessible using the links provided) as is the full legal code for the CC BY 4.0 licence (</a:t>
            </a:r>
            <a:r>
              <a:rPr lang="en-AU" sz="1900" dirty="0">
                <a:latin typeface="Calibri" panose="020F0502020204030204" pitchFamily="34" charset="0"/>
                <a:cs typeface="Calibri" panose="020F0502020204030204" pitchFamily="34" charset="0"/>
                <a:hlinkClick r:id="rId4"/>
              </a:rPr>
              <a:t>https://creativecommons.org/licenses/by/4.0/legalcode</a:t>
            </a:r>
            <a:r>
              <a:rPr lang="en-AU" sz="1900" dirty="0">
                <a:latin typeface="Calibri" panose="020F0502020204030204" pitchFamily="34" charset="0"/>
                <a:cs typeface="Calibri" panose="020F0502020204030204" pitchFamily="34" charset="0"/>
              </a:rPr>
              <a:t>).</a:t>
            </a:r>
          </a:p>
          <a:p>
            <a:pPr marL="45720" indent="0">
              <a:buNone/>
            </a:pPr>
            <a:r>
              <a:rPr lang="en-AU" sz="1900" dirty="0">
                <a:latin typeface="Calibri" panose="020F0502020204030204" pitchFamily="34" charset="0"/>
                <a:cs typeface="Calibri" panose="020F0502020204030204" pitchFamily="34" charset="0"/>
              </a:rPr>
              <a:t>Use of all or part of this document must include the following attribution:- </a:t>
            </a:r>
            <a:br>
              <a:rPr lang="en-AU" sz="1900" dirty="0">
                <a:latin typeface="Calibri" panose="020F0502020204030204" pitchFamily="34" charset="0"/>
                <a:cs typeface="Calibri" panose="020F0502020204030204" pitchFamily="34" charset="0"/>
              </a:rPr>
            </a:br>
            <a:r>
              <a:rPr lang="en-AU" sz="1900" dirty="0">
                <a:latin typeface="Calibri" panose="020F0502020204030204" pitchFamily="34" charset="0"/>
                <a:cs typeface="Calibri" panose="020F0502020204030204" pitchFamily="34" charset="0"/>
              </a:rPr>
              <a:t>© Commonwealth of Australia 2021</a:t>
            </a:r>
          </a:p>
          <a:p>
            <a:pPr marL="45720" indent="0">
              <a:buNone/>
            </a:pPr>
            <a:r>
              <a:rPr lang="en-AU" sz="1900" dirty="0">
                <a:latin typeface="Calibri" panose="020F0502020204030204" pitchFamily="34" charset="0"/>
                <a:cs typeface="Calibri" panose="020F0502020204030204" pitchFamily="34" charset="0"/>
              </a:rPr>
              <a:t>As far as practicable, material for which the copyright is owned by a third party will be clearly labelled. The department has made all reasonable efforts to ensure that this material has been reproduced in this document with the full consent of the copyright owners.</a:t>
            </a:r>
          </a:p>
          <a:p>
            <a:pPr marL="45720" indent="0">
              <a:buNone/>
            </a:pPr>
            <a:r>
              <a:rPr lang="en-AU" sz="1900" dirty="0">
                <a:latin typeface="Calibri" panose="020F0502020204030204" pitchFamily="34" charset="0"/>
                <a:cs typeface="Calibri" panose="020F0502020204030204" pitchFamily="34" charset="0"/>
              </a:rPr>
              <a:t>Copyright requests and enquiries concerning usage not addressed by the CC BY 4.0 licence should be addressed to:</a:t>
            </a:r>
          </a:p>
          <a:p>
            <a:pPr marL="45720" indent="0">
              <a:buNone/>
            </a:pPr>
            <a:r>
              <a:rPr lang="en-AU" sz="1900" dirty="0">
                <a:latin typeface="Calibri" panose="020F0502020204030204" pitchFamily="34" charset="0"/>
                <a:cs typeface="Calibri" panose="020F0502020204030204" pitchFamily="34" charset="0"/>
                <a:hlinkClick r:id="rId5"/>
              </a:rPr>
              <a:t>comms@homeaffairs.gov.au</a:t>
            </a:r>
            <a:r>
              <a:rPr lang="en-AU" sz="1900" dirty="0">
                <a:latin typeface="Calibri" panose="020F0502020204030204" pitchFamily="34" charset="0"/>
                <a:cs typeface="Calibri" panose="020F0502020204030204" pitchFamily="34" charset="0"/>
              </a:rPr>
              <a:t> at the Department of Home Affairs.</a:t>
            </a:r>
          </a:p>
          <a:p>
            <a:pPr marL="45720" indent="0">
              <a:buNone/>
            </a:pPr>
            <a:r>
              <a:rPr lang="en-AU" sz="1900" dirty="0">
                <a:latin typeface="Calibri" panose="020F0502020204030204" pitchFamily="34" charset="0"/>
                <a:cs typeface="Calibri" panose="020F0502020204030204" pitchFamily="34" charset="0"/>
              </a:rPr>
              <a:t>The terms of use for the Commonwealth Coat of Arms are available from the </a:t>
            </a:r>
            <a:r>
              <a:rPr lang="en-AU" sz="1900" dirty="0">
                <a:latin typeface="Calibri" panose="020F0502020204030204" pitchFamily="34" charset="0"/>
                <a:cs typeface="Calibri" panose="020F0502020204030204" pitchFamily="34" charset="0"/>
                <a:hlinkClick r:id="rId6"/>
              </a:rPr>
              <a:t>It's an Honour</a:t>
            </a:r>
            <a:r>
              <a:rPr lang="en-AU" sz="1900" dirty="0">
                <a:latin typeface="Calibri" panose="020F0502020204030204" pitchFamily="34" charset="0"/>
                <a:cs typeface="Calibri" panose="020F0502020204030204" pitchFamily="34" charset="0"/>
              </a:rPr>
              <a:t> website.</a:t>
            </a:r>
          </a:p>
          <a:p>
            <a:pPr marL="45720" indent="0">
              <a:buNone/>
            </a:pPr>
            <a:r>
              <a:rPr lang="en-AU" sz="1900" dirty="0">
                <a:latin typeface="Calibri" panose="020F0502020204030204" pitchFamily="34" charset="0"/>
                <a:cs typeface="Calibri" panose="020F0502020204030204" pitchFamily="34" charset="0"/>
              </a:rPr>
              <a:t>Where a copyright owner, other than the Commonwealth, is identified with respect to this </a:t>
            </a:r>
            <a:br>
              <a:rPr lang="en-AU" sz="1900" dirty="0">
                <a:latin typeface="Calibri" panose="020F0502020204030204" pitchFamily="34" charset="0"/>
                <a:cs typeface="Calibri" panose="020F0502020204030204" pitchFamily="34" charset="0"/>
              </a:rPr>
            </a:br>
            <a:r>
              <a:rPr lang="en-AU" sz="1900" dirty="0">
                <a:latin typeface="Calibri" panose="020F0502020204030204" pitchFamily="34" charset="0"/>
                <a:cs typeface="Calibri" panose="020F0502020204030204" pitchFamily="34" charset="0"/>
              </a:rPr>
              <a:t>material, please contact that third party copyright owner directly to seek permission.</a:t>
            </a:r>
          </a:p>
          <a:p>
            <a:pPr marL="45720" indent="0">
              <a:buNone/>
            </a:pPr>
            <a:endParaRPr lang="en-AU" sz="1600" dirty="0">
              <a:latin typeface="Calibri" panose="020F0502020204030204" pitchFamily="34" charset="0"/>
              <a:cs typeface="Calibri" panose="020F0502020204030204" pitchFamily="34" charset="0"/>
            </a:endParaRPr>
          </a:p>
        </p:txBody>
      </p:sp>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3960483" y="1300769"/>
            <a:ext cx="965200" cy="342900"/>
          </a:xfrm>
          <a:prstGeom prst="rect">
            <a:avLst/>
          </a:prstGeom>
          <a:noFill/>
        </p:spPr>
      </p:pic>
      <p:pic>
        <p:nvPicPr>
          <p:cNvPr id="8" name="Picture 7" descr="A picture containing graphical user interface&#10;&#10;Description automatically generated"/>
          <p:cNvPicPr/>
          <p:nvPr/>
        </p:nvPicPr>
        <p:blipFill>
          <a:blip r:embed="rId8">
            <a:extLst>
              <a:ext uri="{28A0092B-C50C-407E-A947-70E740481C1C}">
                <a14:useLocalDpi xmlns:a14="http://schemas.microsoft.com/office/drawing/2010/main" val="0"/>
              </a:ext>
            </a:extLst>
          </a:blip>
          <a:stretch>
            <a:fillRect/>
          </a:stretch>
        </p:blipFill>
        <p:spPr bwMode="auto">
          <a:xfrm>
            <a:off x="8771386" y="6045455"/>
            <a:ext cx="1392555" cy="514350"/>
          </a:xfrm>
          <a:prstGeom prst="rect">
            <a:avLst/>
          </a:prstGeom>
          <a:noFill/>
          <a:ln w="9525">
            <a:noFill/>
            <a:miter lim="800000"/>
            <a:headEnd/>
            <a:tailEnd/>
          </a:ln>
        </p:spPr>
      </p:pic>
      <p:pic>
        <p:nvPicPr>
          <p:cNvPr id="9" name="Picture 8" descr="Logo, company name&#10;&#10;Description automatically generated"/>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07022" y="5631118"/>
            <a:ext cx="1209675" cy="971550"/>
          </a:xfrm>
          <a:prstGeom prst="rect">
            <a:avLst/>
          </a:prstGeom>
          <a:noFill/>
          <a:ln w="9525">
            <a:noFill/>
            <a:miter lim="800000"/>
            <a:headEnd/>
            <a:tailEnd/>
          </a:ln>
        </p:spPr>
      </p:pic>
    </p:spTree>
    <p:extLst>
      <p:ext uri="{BB962C8B-B14F-4D97-AF65-F5344CB8AC3E}">
        <p14:creationId xmlns:p14="http://schemas.microsoft.com/office/powerpoint/2010/main" val="275908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pic>
        <p:nvPicPr>
          <p:cNvPr id="8" name="Picture 7">
            <a:extLst>
              <a:ext uri="{FF2B5EF4-FFF2-40B4-BE49-F238E27FC236}">
                <a16:creationId xmlns:a16="http://schemas.microsoft.com/office/drawing/2014/main" id="{869BE618-9F1C-4745-8256-054526E6FF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592" y="476916"/>
            <a:ext cx="6067585" cy="4471608"/>
          </a:xfrm>
          <a:prstGeom prst="rect">
            <a:avLst/>
          </a:prstGeom>
          <a:noFill/>
          <a:ln w="28575">
            <a:solidFill>
              <a:schemeClr val="tx1"/>
            </a:solidFill>
            <a:miter lim="800000"/>
            <a:headEnd/>
            <a:tailEnd/>
          </a:ln>
        </p:spPr>
      </p:pic>
      <p:sp>
        <p:nvSpPr>
          <p:cNvPr id="9" name="TextBox 8">
            <a:extLst>
              <a:ext uri="{FF2B5EF4-FFF2-40B4-BE49-F238E27FC236}">
                <a16:creationId xmlns:a16="http://schemas.microsoft.com/office/drawing/2014/main" id="{286D6EF0-6ECE-4209-8537-FA303F0B479B}"/>
              </a:ext>
            </a:extLst>
          </p:cNvPr>
          <p:cNvSpPr txBox="1"/>
          <p:nvPr/>
        </p:nvSpPr>
        <p:spPr>
          <a:xfrm>
            <a:off x="2221107" y="5254642"/>
            <a:ext cx="1433543" cy="707886"/>
          </a:xfrm>
          <a:prstGeom prst="rect">
            <a:avLst/>
          </a:prstGeom>
          <a:noFill/>
        </p:spPr>
        <p:txBody>
          <a:bodyPr wrap="square" rtlCol="0">
            <a:spAutoFit/>
          </a:bodyPr>
          <a:lstStyle/>
          <a:p>
            <a:r>
              <a:rPr lang="en-US" sz="4000" dirty="0">
                <a:latin typeface="Century Gothic" panose="020B0502020202020204" pitchFamily="34" charset="0"/>
              </a:rPr>
              <a:t>Mai</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3462667" y="5261985"/>
            <a:ext cx="1997915" cy="707886"/>
          </a:xfrm>
          <a:prstGeom prst="rect">
            <a:avLst/>
          </a:prstGeom>
          <a:noFill/>
        </p:spPr>
        <p:txBody>
          <a:bodyPr wrap="square" rtlCol="0">
            <a:spAutoFit/>
          </a:bodyPr>
          <a:lstStyle/>
          <a:p>
            <a:r>
              <a:rPr lang="en-US" sz="4000" dirty="0">
                <a:latin typeface="Century Gothic" panose="020B0502020202020204" pitchFamily="34" charset="0"/>
              </a:rPr>
              <a:t>walks</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5066984" y="5254642"/>
            <a:ext cx="884993" cy="707886"/>
          </a:xfrm>
          <a:prstGeom prst="rect">
            <a:avLst/>
          </a:prstGeom>
          <a:noFill/>
        </p:spPr>
        <p:txBody>
          <a:bodyPr wrap="square" rtlCol="0">
            <a:spAutoFit/>
          </a:bodyPr>
          <a:lstStyle/>
          <a:p>
            <a:r>
              <a:rPr lang="en-US" sz="4000" dirty="0">
                <a:latin typeface="Century Gothic" panose="020B0502020202020204" pitchFamily="34" charset="0"/>
              </a:rPr>
              <a:t>to</a:t>
            </a:r>
            <a:endParaRPr lang="en-AU" sz="40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5817410" y="5261985"/>
            <a:ext cx="1859255" cy="707886"/>
          </a:xfrm>
          <a:prstGeom prst="rect">
            <a:avLst/>
          </a:prstGeom>
          <a:noFill/>
        </p:spPr>
        <p:txBody>
          <a:bodyPr wrap="square" rtlCol="0">
            <a:spAutoFit/>
          </a:bodyPr>
          <a:lstStyle/>
          <a:p>
            <a:r>
              <a:rPr lang="en-US" sz="4000" dirty="0">
                <a:latin typeface="Century Gothic" panose="020B0502020202020204" pitchFamily="34" charset="0"/>
              </a:rPr>
              <a:t>school</a:t>
            </a:r>
            <a:endParaRPr lang="en-AU" sz="4000" dirty="0">
              <a:latin typeface="Century Gothic" panose="020B0502020202020204" pitchFamily="34" charset="0"/>
            </a:endParaRPr>
          </a:p>
        </p:txBody>
      </p:sp>
      <p:sp>
        <p:nvSpPr>
          <p:cNvPr id="13" name="TextBox 12">
            <a:extLst>
              <a:ext uri="{FF2B5EF4-FFF2-40B4-BE49-F238E27FC236}">
                <a16:creationId xmlns:a16="http://schemas.microsoft.com/office/drawing/2014/main" id="{D914416E-76C5-4420-BCF2-64EBEF443F70}"/>
              </a:ext>
            </a:extLst>
          </p:cNvPr>
          <p:cNvSpPr txBox="1"/>
          <p:nvPr/>
        </p:nvSpPr>
        <p:spPr>
          <a:xfrm>
            <a:off x="7789333" y="5269807"/>
            <a:ext cx="820993" cy="707886"/>
          </a:xfrm>
          <a:prstGeom prst="rect">
            <a:avLst/>
          </a:prstGeom>
          <a:noFill/>
        </p:spPr>
        <p:txBody>
          <a:bodyPr wrap="square" rtlCol="0">
            <a:spAutoFit/>
          </a:bodyPr>
          <a:lstStyle/>
          <a:p>
            <a:r>
              <a:rPr lang="en-US" sz="4000" dirty="0">
                <a:latin typeface="Century Gothic" panose="020B0502020202020204" pitchFamily="34" charset="0"/>
              </a:rPr>
              <a:t>in</a:t>
            </a:r>
            <a:endParaRPr lang="en-AU" sz="4000" dirty="0">
              <a:latin typeface="Century Gothic" panose="020B0502020202020204" pitchFamily="34" charset="0"/>
            </a:endParaRPr>
          </a:p>
        </p:txBody>
      </p:sp>
      <p:sp>
        <p:nvSpPr>
          <p:cNvPr id="15" name="TextBox 14">
            <a:extLst>
              <a:ext uri="{FF2B5EF4-FFF2-40B4-BE49-F238E27FC236}">
                <a16:creationId xmlns:a16="http://schemas.microsoft.com/office/drawing/2014/main" id="{E327DC35-C57E-49A5-BE2D-6AB988AFB6C6}"/>
              </a:ext>
            </a:extLst>
          </p:cNvPr>
          <p:cNvSpPr txBox="1"/>
          <p:nvPr/>
        </p:nvSpPr>
        <p:spPr>
          <a:xfrm>
            <a:off x="8420654" y="5277389"/>
            <a:ext cx="1070523"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6" name="TextBox 15">
            <a:extLst>
              <a:ext uri="{FF2B5EF4-FFF2-40B4-BE49-F238E27FC236}">
                <a16:creationId xmlns:a16="http://schemas.microsoft.com/office/drawing/2014/main" id="{1A811C8A-6E47-448B-9D21-937502676971}"/>
              </a:ext>
            </a:extLst>
          </p:cNvPr>
          <p:cNvSpPr txBox="1"/>
          <p:nvPr/>
        </p:nvSpPr>
        <p:spPr>
          <a:xfrm>
            <a:off x="9491177" y="5261985"/>
            <a:ext cx="1474339" cy="707886"/>
          </a:xfrm>
          <a:prstGeom prst="rect">
            <a:avLst/>
          </a:prstGeom>
          <a:noFill/>
        </p:spPr>
        <p:txBody>
          <a:bodyPr wrap="square" rtlCol="0">
            <a:spAutoFit/>
          </a:bodyPr>
          <a:lstStyle/>
          <a:p>
            <a:r>
              <a:rPr lang="en-US" sz="4000" dirty="0">
                <a:latin typeface="Century Gothic" panose="020B0502020202020204" pitchFamily="34" charset="0"/>
              </a:rPr>
              <a:t>rain</a:t>
            </a:r>
            <a:endParaRPr lang="en-AU" sz="4000" dirty="0">
              <a:latin typeface="Century Gothic" panose="020B0502020202020204" pitchFamily="34" charset="0"/>
            </a:endParaRPr>
          </a:p>
        </p:txBody>
      </p:sp>
      <p:sp>
        <p:nvSpPr>
          <p:cNvPr id="2" name="TextBox 1">
            <a:extLst>
              <a:ext uri="{FF2B5EF4-FFF2-40B4-BE49-F238E27FC236}">
                <a16:creationId xmlns:a16="http://schemas.microsoft.com/office/drawing/2014/main" id="{F4F0C130-672E-4FD3-AB8D-40F118372109}"/>
              </a:ext>
            </a:extLst>
          </p:cNvPr>
          <p:cNvSpPr txBox="1"/>
          <p:nvPr/>
        </p:nvSpPr>
        <p:spPr>
          <a:xfrm>
            <a:off x="10384144" y="5250904"/>
            <a:ext cx="429208" cy="830997"/>
          </a:xfrm>
          <a:prstGeom prst="rect">
            <a:avLst/>
          </a:prstGeom>
          <a:noFill/>
        </p:spPr>
        <p:txBody>
          <a:bodyPr wrap="square" rtlCol="0">
            <a:spAutoFit/>
          </a:bodyPr>
          <a:lstStyle/>
          <a:p>
            <a:r>
              <a:rPr lang="en-AU" sz="4800" dirty="0"/>
              <a:t>.</a:t>
            </a:r>
          </a:p>
        </p:txBody>
      </p:sp>
    </p:spTree>
    <p:extLst>
      <p:ext uri="{BB962C8B-B14F-4D97-AF65-F5344CB8AC3E}">
        <p14:creationId xmlns:p14="http://schemas.microsoft.com/office/powerpoint/2010/main" val="38185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additive="base">
                                        <p:cTn id="3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931716" y="5238729"/>
            <a:ext cx="1433543" cy="707886"/>
          </a:xfrm>
          <a:prstGeom prst="rect">
            <a:avLst/>
          </a:prstGeom>
          <a:noFill/>
        </p:spPr>
        <p:txBody>
          <a:bodyPr wrap="square" rtlCol="0">
            <a:spAutoFit/>
          </a:bodyPr>
          <a:lstStyle/>
          <a:p>
            <a:r>
              <a:rPr lang="en-US" sz="4000" dirty="0">
                <a:latin typeface="Century Gothic" panose="020B0502020202020204" pitchFamily="34" charset="0"/>
              </a:rPr>
              <a:t>Mai</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2179731" y="5250942"/>
            <a:ext cx="1997915" cy="707886"/>
          </a:xfrm>
          <a:prstGeom prst="rect">
            <a:avLst/>
          </a:prstGeom>
          <a:noFill/>
        </p:spPr>
        <p:txBody>
          <a:bodyPr wrap="square" rtlCol="0">
            <a:spAutoFit/>
          </a:bodyPr>
          <a:lstStyle/>
          <a:p>
            <a:r>
              <a:rPr lang="en-US" sz="4000" dirty="0">
                <a:latin typeface="Century Gothic" panose="020B0502020202020204" pitchFamily="34" charset="0"/>
              </a:rPr>
              <a:t>walks</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3823207" y="5247376"/>
            <a:ext cx="884993" cy="707886"/>
          </a:xfrm>
          <a:prstGeom prst="rect">
            <a:avLst/>
          </a:prstGeom>
          <a:noFill/>
        </p:spPr>
        <p:txBody>
          <a:bodyPr wrap="square" rtlCol="0">
            <a:spAutoFit/>
          </a:bodyPr>
          <a:lstStyle/>
          <a:p>
            <a:r>
              <a:rPr lang="en-US" sz="4000" dirty="0">
                <a:latin typeface="Century Gothic" panose="020B0502020202020204" pitchFamily="34" charset="0"/>
              </a:rPr>
              <a:t>to</a:t>
            </a:r>
            <a:endParaRPr lang="en-AU" sz="40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4668316" y="5237853"/>
            <a:ext cx="1859255" cy="707886"/>
          </a:xfrm>
          <a:prstGeom prst="rect">
            <a:avLst/>
          </a:prstGeom>
          <a:noFill/>
        </p:spPr>
        <p:txBody>
          <a:bodyPr wrap="square" rtlCol="0">
            <a:spAutoFit/>
          </a:bodyPr>
          <a:lstStyle/>
          <a:p>
            <a:r>
              <a:rPr lang="en-US" sz="4000" dirty="0">
                <a:latin typeface="Century Gothic" panose="020B0502020202020204" pitchFamily="34" charset="0"/>
              </a:rPr>
              <a:t>school</a:t>
            </a:r>
            <a:endParaRPr lang="en-AU" sz="4000" dirty="0">
              <a:latin typeface="Century Gothic" panose="020B0502020202020204" pitchFamily="34" charset="0"/>
            </a:endParaRPr>
          </a:p>
        </p:txBody>
      </p:sp>
      <p:sp>
        <p:nvSpPr>
          <p:cNvPr id="13" name="TextBox 12">
            <a:extLst>
              <a:ext uri="{FF2B5EF4-FFF2-40B4-BE49-F238E27FC236}">
                <a16:creationId xmlns:a16="http://schemas.microsoft.com/office/drawing/2014/main" id="{D914416E-76C5-4420-BCF2-64EBEF443F70}"/>
              </a:ext>
            </a:extLst>
          </p:cNvPr>
          <p:cNvSpPr txBox="1"/>
          <p:nvPr/>
        </p:nvSpPr>
        <p:spPr>
          <a:xfrm>
            <a:off x="6660333" y="5237853"/>
            <a:ext cx="820993" cy="707886"/>
          </a:xfrm>
          <a:prstGeom prst="rect">
            <a:avLst/>
          </a:prstGeom>
          <a:noFill/>
        </p:spPr>
        <p:txBody>
          <a:bodyPr wrap="square" rtlCol="0">
            <a:spAutoFit/>
          </a:bodyPr>
          <a:lstStyle/>
          <a:p>
            <a:r>
              <a:rPr lang="en-US" sz="4000" dirty="0">
                <a:latin typeface="Century Gothic" panose="020B0502020202020204" pitchFamily="34" charset="0"/>
              </a:rPr>
              <a:t>in</a:t>
            </a:r>
            <a:endParaRPr lang="en-AU" sz="4000" dirty="0">
              <a:latin typeface="Century Gothic" panose="020B0502020202020204" pitchFamily="34" charset="0"/>
            </a:endParaRPr>
          </a:p>
        </p:txBody>
      </p:sp>
      <p:sp>
        <p:nvSpPr>
          <p:cNvPr id="15" name="TextBox 14">
            <a:extLst>
              <a:ext uri="{FF2B5EF4-FFF2-40B4-BE49-F238E27FC236}">
                <a16:creationId xmlns:a16="http://schemas.microsoft.com/office/drawing/2014/main" id="{E327DC35-C57E-49A5-BE2D-6AB988AFB6C6}"/>
              </a:ext>
            </a:extLst>
          </p:cNvPr>
          <p:cNvSpPr txBox="1"/>
          <p:nvPr/>
        </p:nvSpPr>
        <p:spPr>
          <a:xfrm>
            <a:off x="7372680" y="5246686"/>
            <a:ext cx="1070523"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6" name="TextBox 15">
            <a:extLst>
              <a:ext uri="{FF2B5EF4-FFF2-40B4-BE49-F238E27FC236}">
                <a16:creationId xmlns:a16="http://schemas.microsoft.com/office/drawing/2014/main" id="{1A811C8A-6E47-448B-9D21-937502676971}"/>
              </a:ext>
            </a:extLst>
          </p:cNvPr>
          <p:cNvSpPr txBox="1"/>
          <p:nvPr/>
        </p:nvSpPr>
        <p:spPr>
          <a:xfrm>
            <a:off x="8444530" y="5246686"/>
            <a:ext cx="1474339" cy="707886"/>
          </a:xfrm>
          <a:prstGeom prst="rect">
            <a:avLst/>
          </a:prstGeom>
          <a:noFill/>
        </p:spPr>
        <p:txBody>
          <a:bodyPr wrap="square" rtlCol="0">
            <a:spAutoFit/>
          </a:bodyPr>
          <a:lstStyle/>
          <a:p>
            <a:r>
              <a:rPr lang="en-US" sz="4000" dirty="0">
                <a:latin typeface="Century Gothic" panose="020B0502020202020204" pitchFamily="34" charset="0"/>
              </a:rPr>
              <a:t>rain</a:t>
            </a:r>
            <a:endParaRPr lang="en-AU" sz="4000" dirty="0">
              <a:latin typeface="Century Gothic" panose="020B0502020202020204" pitchFamily="34" charset="0"/>
            </a:endParaRPr>
          </a:p>
        </p:txBody>
      </p:sp>
      <p:sp>
        <p:nvSpPr>
          <p:cNvPr id="2" name="TextBox 1">
            <a:extLst>
              <a:ext uri="{FF2B5EF4-FFF2-40B4-BE49-F238E27FC236}">
                <a16:creationId xmlns:a16="http://schemas.microsoft.com/office/drawing/2014/main" id="{F4F0C130-672E-4FD3-AB8D-40F118372109}"/>
              </a:ext>
            </a:extLst>
          </p:cNvPr>
          <p:cNvSpPr txBox="1"/>
          <p:nvPr/>
        </p:nvSpPr>
        <p:spPr>
          <a:xfrm>
            <a:off x="11168845" y="5185130"/>
            <a:ext cx="429208" cy="830997"/>
          </a:xfrm>
          <a:prstGeom prst="rect">
            <a:avLst/>
          </a:prstGeom>
          <a:noFill/>
        </p:spPr>
        <p:txBody>
          <a:bodyPr wrap="square" rtlCol="0">
            <a:spAutoFit/>
          </a:bodyPr>
          <a:lstStyle/>
          <a:p>
            <a:r>
              <a:rPr lang="en-AU" sz="4800" dirty="0"/>
              <a:t>.</a:t>
            </a:r>
          </a:p>
        </p:txBody>
      </p:sp>
      <p:pic>
        <p:nvPicPr>
          <p:cNvPr id="14" name="Picture 13">
            <a:extLst>
              <a:ext uri="{FF2B5EF4-FFF2-40B4-BE49-F238E27FC236}">
                <a16:creationId xmlns:a16="http://schemas.microsoft.com/office/drawing/2014/main" id="{03DC62CB-9320-4D6B-B499-06408B03B98C}"/>
              </a:ext>
            </a:extLst>
          </p:cNvPr>
          <p:cNvPicPr>
            <a:picLocks noChangeAspect="1"/>
          </p:cNvPicPr>
          <p:nvPr/>
        </p:nvPicPr>
        <p:blipFill>
          <a:blip r:embed="rId2"/>
          <a:stretch>
            <a:fillRect/>
          </a:stretch>
        </p:blipFill>
        <p:spPr>
          <a:xfrm>
            <a:off x="3078520" y="420425"/>
            <a:ext cx="6297714" cy="4584589"/>
          </a:xfrm>
          <a:prstGeom prst="rect">
            <a:avLst/>
          </a:prstGeom>
        </p:spPr>
      </p:pic>
      <p:sp>
        <p:nvSpPr>
          <p:cNvPr id="18" name="TextBox 17">
            <a:extLst>
              <a:ext uri="{FF2B5EF4-FFF2-40B4-BE49-F238E27FC236}">
                <a16:creationId xmlns:a16="http://schemas.microsoft.com/office/drawing/2014/main" id="{91C8CB1E-9708-45C8-A25D-31E9034074B1}"/>
              </a:ext>
            </a:extLst>
          </p:cNvPr>
          <p:cNvSpPr txBox="1"/>
          <p:nvPr/>
        </p:nvSpPr>
        <p:spPr>
          <a:xfrm>
            <a:off x="9694506" y="5237853"/>
            <a:ext cx="1726195" cy="707886"/>
          </a:xfrm>
          <a:prstGeom prst="rect">
            <a:avLst/>
          </a:prstGeom>
          <a:noFill/>
        </p:spPr>
        <p:txBody>
          <a:bodyPr wrap="square" rtlCol="0">
            <a:spAutoFit/>
          </a:bodyPr>
          <a:lstStyle/>
          <a:p>
            <a:r>
              <a:rPr lang="en-AU" sz="4000" dirty="0">
                <a:latin typeface="Century Gothic" panose="020B0502020202020204" pitchFamily="34" charset="0"/>
              </a:rPr>
              <a:t>again</a:t>
            </a:r>
          </a:p>
        </p:txBody>
      </p:sp>
    </p:spTree>
    <p:extLst>
      <p:ext uri="{BB962C8B-B14F-4D97-AF65-F5344CB8AC3E}">
        <p14:creationId xmlns:p14="http://schemas.microsoft.com/office/powerpoint/2010/main" val="2606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additive="base">
                                        <p:cTn id="3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1200267" y="4513820"/>
            <a:ext cx="1157212" cy="707886"/>
          </a:xfrm>
          <a:prstGeom prst="rect">
            <a:avLst/>
          </a:prstGeom>
          <a:noFill/>
        </p:spPr>
        <p:txBody>
          <a:bodyPr wrap="square" rtlCol="0">
            <a:spAutoFit/>
          </a:bodyPr>
          <a:lstStyle/>
          <a:p>
            <a:r>
              <a:rPr lang="en-US" sz="4000" dirty="0">
                <a:latin typeface="Century Gothic" panose="020B0502020202020204" pitchFamily="34" charset="0"/>
              </a:rPr>
              <a:t>Mai</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2377436" y="4523564"/>
            <a:ext cx="1658483" cy="707886"/>
          </a:xfrm>
          <a:prstGeom prst="rect">
            <a:avLst/>
          </a:prstGeom>
          <a:noFill/>
        </p:spPr>
        <p:txBody>
          <a:bodyPr wrap="square" rtlCol="0">
            <a:spAutoFit/>
          </a:bodyPr>
          <a:lstStyle/>
          <a:p>
            <a:r>
              <a:rPr lang="en-US" sz="4000" dirty="0">
                <a:latin typeface="Century Gothic" panose="020B0502020202020204" pitchFamily="34" charset="0"/>
              </a:rPr>
              <a:t>walks</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3984396" y="4517546"/>
            <a:ext cx="813516" cy="707886"/>
          </a:xfrm>
          <a:prstGeom prst="rect">
            <a:avLst/>
          </a:prstGeom>
          <a:noFill/>
        </p:spPr>
        <p:txBody>
          <a:bodyPr wrap="square" rtlCol="0">
            <a:spAutoFit/>
          </a:bodyPr>
          <a:lstStyle/>
          <a:p>
            <a:r>
              <a:rPr lang="en-US" sz="4000" dirty="0">
                <a:latin typeface="Century Gothic" panose="020B0502020202020204" pitchFamily="34" charset="0"/>
              </a:rPr>
              <a:t>to</a:t>
            </a:r>
            <a:endParaRPr lang="en-AU" sz="44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4744773" y="4503084"/>
            <a:ext cx="1944782" cy="707886"/>
          </a:xfrm>
          <a:prstGeom prst="rect">
            <a:avLst/>
          </a:prstGeom>
          <a:noFill/>
        </p:spPr>
        <p:txBody>
          <a:bodyPr wrap="square" rtlCol="0">
            <a:spAutoFit/>
          </a:bodyPr>
          <a:lstStyle/>
          <a:p>
            <a:r>
              <a:rPr lang="en-US" sz="4000" dirty="0">
                <a:latin typeface="Century Gothic" panose="020B0502020202020204" pitchFamily="34" charset="0"/>
              </a:rPr>
              <a:t>school</a:t>
            </a:r>
            <a:endParaRPr lang="en-AU" sz="4000" dirty="0">
              <a:latin typeface="Century Gothic" panose="020B0502020202020204" pitchFamily="34" charset="0"/>
            </a:endParaRPr>
          </a:p>
        </p:txBody>
      </p:sp>
      <p:pic>
        <p:nvPicPr>
          <p:cNvPr id="13" name="Picture 12">
            <a:extLst>
              <a:ext uri="{FF2B5EF4-FFF2-40B4-BE49-F238E27FC236}">
                <a16:creationId xmlns:a16="http://schemas.microsoft.com/office/drawing/2014/main" id="{ECE23EC2-26E6-4E6E-B8C4-A68095C388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9059" y="392063"/>
            <a:ext cx="6416441" cy="3925705"/>
          </a:xfrm>
          <a:prstGeom prst="rect">
            <a:avLst/>
          </a:prstGeom>
          <a:noFill/>
          <a:ln w="28575">
            <a:solidFill>
              <a:schemeClr val="tx1"/>
            </a:solidFill>
            <a:miter lim="800000"/>
            <a:headEnd/>
            <a:tailEnd/>
          </a:ln>
        </p:spPr>
      </p:pic>
      <p:sp>
        <p:nvSpPr>
          <p:cNvPr id="14" name="TextBox 13">
            <a:extLst>
              <a:ext uri="{FF2B5EF4-FFF2-40B4-BE49-F238E27FC236}">
                <a16:creationId xmlns:a16="http://schemas.microsoft.com/office/drawing/2014/main" id="{8F354C27-6E0F-4119-B3F6-17B7D3CD7B19}"/>
              </a:ext>
            </a:extLst>
          </p:cNvPr>
          <p:cNvSpPr txBox="1"/>
          <p:nvPr/>
        </p:nvSpPr>
        <p:spPr>
          <a:xfrm>
            <a:off x="6667968" y="4517546"/>
            <a:ext cx="723935" cy="707886"/>
          </a:xfrm>
          <a:prstGeom prst="rect">
            <a:avLst/>
          </a:prstGeom>
          <a:noFill/>
        </p:spPr>
        <p:txBody>
          <a:bodyPr wrap="square" rtlCol="0">
            <a:spAutoFit/>
          </a:bodyPr>
          <a:lstStyle/>
          <a:p>
            <a:r>
              <a:rPr lang="en-US" sz="4000" dirty="0">
                <a:latin typeface="Century Gothic" panose="020B0502020202020204" pitchFamily="34" charset="0"/>
              </a:rPr>
              <a:t>in</a:t>
            </a:r>
            <a:endParaRPr lang="en-AU" sz="4000" dirty="0">
              <a:latin typeface="Century Gothic" panose="020B0502020202020204" pitchFamily="34" charset="0"/>
            </a:endParaRPr>
          </a:p>
        </p:txBody>
      </p:sp>
      <p:sp>
        <p:nvSpPr>
          <p:cNvPr id="15" name="TextBox 14">
            <a:extLst>
              <a:ext uri="{FF2B5EF4-FFF2-40B4-BE49-F238E27FC236}">
                <a16:creationId xmlns:a16="http://schemas.microsoft.com/office/drawing/2014/main" id="{580F7628-211A-4EC6-9AD9-351E72D45C48}"/>
              </a:ext>
            </a:extLst>
          </p:cNvPr>
          <p:cNvSpPr txBox="1"/>
          <p:nvPr/>
        </p:nvSpPr>
        <p:spPr>
          <a:xfrm flipH="1">
            <a:off x="7356927" y="4532008"/>
            <a:ext cx="1107605"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6" name="TextBox 15">
            <a:extLst>
              <a:ext uri="{FF2B5EF4-FFF2-40B4-BE49-F238E27FC236}">
                <a16:creationId xmlns:a16="http://schemas.microsoft.com/office/drawing/2014/main" id="{D834C410-8C70-4D49-9174-94E340F0D91E}"/>
              </a:ext>
            </a:extLst>
          </p:cNvPr>
          <p:cNvSpPr txBox="1"/>
          <p:nvPr/>
        </p:nvSpPr>
        <p:spPr>
          <a:xfrm>
            <a:off x="8435034" y="4430479"/>
            <a:ext cx="1436914" cy="830997"/>
          </a:xfrm>
          <a:prstGeom prst="rect">
            <a:avLst/>
          </a:prstGeom>
          <a:noFill/>
        </p:spPr>
        <p:txBody>
          <a:bodyPr wrap="square" rtlCol="0">
            <a:spAutoFit/>
          </a:bodyPr>
          <a:lstStyle/>
          <a:p>
            <a:r>
              <a:rPr lang="en-US" sz="4000" dirty="0">
                <a:latin typeface="Century Gothic" panose="020B0502020202020204" pitchFamily="34" charset="0"/>
              </a:rPr>
              <a:t>rain</a:t>
            </a:r>
            <a:r>
              <a:rPr lang="en-US" sz="4800" dirty="0">
                <a:latin typeface="Century Gothic" panose="020B0502020202020204" pitchFamily="34" charset="0"/>
              </a:rPr>
              <a:t> </a:t>
            </a:r>
            <a:endParaRPr lang="en-AU" sz="4800" dirty="0">
              <a:latin typeface="Century Gothic" panose="020B0502020202020204" pitchFamily="34" charset="0"/>
            </a:endParaRPr>
          </a:p>
        </p:txBody>
      </p:sp>
      <p:sp>
        <p:nvSpPr>
          <p:cNvPr id="2" name="TextBox 1">
            <a:extLst>
              <a:ext uri="{FF2B5EF4-FFF2-40B4-BE49-F238E27FC236}">
                <a16:creationId xmlns:a16="http://schemas.microsoft.com/office/drawing/2014/main" id="{0BDA64DA-45AB-4429-B11A-994E6F164995}"/>
              </a:ext>
            </a:extLst>
          </p:cNvPr>
          <p:cNvSpPr txBox="1"/>
          <p:nvPr/>
        </p:nvSpPr>
        <p:spPr>
          <a:xfrm>
            <a:off x="9358765" y="4593563"/>
            <a:ext cx="513183" cy="646331"/>
          </a:xfrm>
          <a:prstGeom prst="rect">
            <a:avLst/>
          </a:prstGeom>
          <a:noFill/>
        </p:spPr>
        <p:txBody>
          <a:bodyPr wrap="square" rtlCol="0">
            <a:spAutoFit/>
          </a:bodyPr>
          <a:lstStyle/>
          <a:p>
            <a:r>
              <a:rPr lang="en-AU" sz="3600" dirty="0">
                <a:latin typeface="Century Gothic" panose="020B0502020202020204" pitchFamily="34" charset="0"/>
              </a:rPr>
              <a:t>.</a:t>
            </a:r>
          </a:p>
        </p:txBody>
      </p:sp>
      <p:sp>
        <p:nvSpPr>
          <p:cNvPr id="17" name="TextBox 16">
            <a:extLst>
              <a:ext uri="{FF2B5EF4-FFF2-40B4-BE49-F238E27FC236}">
                <a16:creationId xmlns:a16="http://schemas.microsoft.com/office/drawing/2014/main" id="{EA32DB3C-7562-4EBA-873E-BE52E6A6CD64}"/>
              </a:ext>
            </a:extLst>
          </p:cNvPr>
          <p:cNvSpPr txBox="1"/>
          <p:nvPr/>
        </p:nvSpPr>
        <p:spPr>
          <a:xfrm>
            <a:off x="1196485" y="5316939"/>
            <a:ext cx="646217" cy="707886"/>
          </a:xfrm>
          <a:prstGeom prst="rect">
            <a:avLst/>
          </a:prstGeom>
          <a:noFill/>
        </p:spPr>
        <p:txBody>
          <a:bodyPr wrap="square" rtlCol="0">
            <a:spAutoFit/>
          </a:bodyPr>
          <a:lstStyle/>
          <a:p>
            <a:r>
              <a:rPr lang="en-US" sz="4000" dirty="0">
                <a:latin typeface="Century Gothic" panose="020B0502020202020204" pitchFamily="34" charset="0"/>
              </a:rPr>
              <a:t>A</a:t>
            </a:r>
            <a:endParaRPr lang="en-AU" sz="4000" dirty="0">
              <a:latin typeface="Century Gothic" panose="020B0502020202020204" pitchFamily="34" charset="0"/>
            </a:endParaRPr>
          </a:p>
        </p:txBody>
      </p:sp>
      <p:sp>
        <p:nvSpPr>
          <p:cNvPr id="18" name="TextBox 17">
            <a:extLst>
              <a:ext uri="{FF2B5EF4-FFF2-40B4-BE49-F238E27FC236}">
                <a16:creationId xmlns:a16="http://schemas.microsoft.com/office/drawing/2014/main" id="{7192661E-D1BD-4ADD-9300-8A0AF88E7A45}"/>
              </a:ext>
            </a:extLst>
          </p:cNvPr>
          <p:cNvSpPr txBox="1"/>
          <p:nvPr/>
        </p:nvSpPr>
        <p:spPr>
          <a:xfrm>
            <a:off x="1821329" y="5348701"/>
            <a:ext cx="1185770" cy="707886"/>
          </a:xfrm>
          <a:prstGeom prst="rect">
            <a:avLst/>
          </a:prstGeom>
          <a:noFill/>
        </p:spPr>
        <p:txBody>
          <a:bodyPr wrap="square" rtlCol="0">
            <a:spAutoFit/>
          </a:bodyPr>
          <a:lstStyle/>
          <a:p>
            <a:r>
              <a:rPr lang="en-US" sz="4000" dirty="0">
                <a:latin typeface="Century Gothic" panose="020B0502020202020204" pitchFamily="34" charset="0"/>
              </a:rPr>
              <a:t>car</a:t>
            </a:r>
            <a:endParaRPr lang="en-AU" sz="4000" dirty="0">
              <a:latin typeface="Century Gothic" panose="020B0502020202020204" pitchFamily="34" charset="0"/>
            </a:endParaRPr>
          </a:p>
        </p:txBody>
      </p:sp>
      <p:sp>
        <p:nvSpPr>
          <p:cNvPr id="19" name="TextBox 18">
            <a:extLst>
              <a:ext uri="{FF2B5EF4-FFF2-40B4-BE49-F238E27FC236}">
                <a16:creationId xmlns:a16="http://schemas.microsoft.com/office/drawing/2014/main" id="{35DDBD48-A72D-43CA-87D4-165171EBC5D7}"/>
              </a:ext>
            </a:extLst>
          </p:cNvPr>
          <p:cNvSpPr txBox="1"/>
          <p:nvPr/>
        </p:nvSpPr>
        <p:spPr>
          <a:xfrm>
            <a:off x="2924568" y="5349286"/>
            <a:ext cx="2237199" cy="707886"/>
          </a:xfrm>
          <a:prstGeom prst="rect">
            <a:avLst/>
          </a:prstGeom>
          <a:noFill/>
        </p:spPr>
        <p:txBody>
          <a:bodyPr wrap="square" rtlCol="0">
            <a:spAutoFit/>
          </a:bodyPr>
          <a:lstStyle/>
          <a:p>
            <a:r>
              <a:rPr lang="en-US" sz="4000" dirty="0">
                <a:latin typeface="Century Gothic" panose="020B0502020202020204" pitchFamily="34" charset="0"/>
              </a:rPr>
              <a:t>splashes</a:t>
            </a:r>
            <a:endParaRPr lang="en-AU" sz="4000" dirty="0">
              <a:latin typeface="Century Gothic" panose="020B0502020202020204" pitchFamily="34" charset="0"/>
            </a:endParaRPr>
          </a:p>
        </p:txBody>
      </p:sp>
      <p:sp>
        <p:nvSpPr>
          <p:cNvPr id="20" name="TextBox 19">
            <a:extLst>
              <a:ext uri="{FF2B5EF4-FFF2-40B4-BE49-F238E27FC236}">
                <a16:creationId xmlns:a16="http://schemas.microsoft.com/office/drawing/2014/main" id="{F4227EE9-4345-4509-BF74-2E4E78E53C50}"/>
              </a:ext>
            </a:extLst>
          </p:cNvPr>
          <p:cNvSpPr txBox="1"/>
          <p:nvPr/>
        </p:nvSpPr>
        <p:spPr>
          <a:xfrm>
            <a:off x="5189427" y="5355425"/>
            <a:ext cx="1625401" cy="707886"/>
          </a:xfrm>
          <a:prstGeom prst="rect">
            <a:avLst/>
          </a:prstGeom>
          <a:noFill/>
        </p:spPr>
        <p:txBody>
          <a:bodyPr wrap="square" rtlCol="0">
            <a:spAutoFit/>
          </a:bodyPr>
          <a:lstStyle/>
          <a:p>
            <a:r>
              <a:rPr lang="en-US" sz="4000" dirty="0">
                <a:latin typeface="Century Gothic" panose="020B0502020202020204" pitchFamily="34" charset="0"/>
              </a:rPr>
              <a:t>water</a:t>
            </a:r>
            <a:endParaRPr lang="en-AU" sz="4000" dirty="0">
              <a:latin typeface="Century Gothic" panose="020B0502020202020204" pitchFamily="34" charset="0"/>
            </a:endParaRPr>
          </a:p>
        </p:txBody>
      </p:sp>
      <p:sp>
        <p:nvSpPr>
          <p:cNvPr id="21" name="TextBox 20">
            <a:extLst>
              <a:ext uri="{FF2B5EF4-FFF2-40B4-BE49-F238E27FC236}">
                <a16:creationId xmlns:a16="http://schemas.microsoft.com/office/drawing/2014/main" id="{87842C24-14CD-4D1B-B96D-DA1437A3A437}"/>
              </a:ext>
            </a:extLst>
          </p:cNvPr>
          <p:cNvSpPr txBox="1"/>
          <p:nvPr/>
        </p:nvSpPr>
        <p:spPr>
          <a:xfrm>
            <a:off x="6912752" y="5359913"/>
            <a:ext cx="1151206" cy="707886"/>
          </a:xfrm>
          <a:prstGeom prst="rect">
            <a:avLst/>
          </a:prstGeom>
          <a:noFill/>
        </p:spPr>
        <p:txBody>
          <a:bodyPr wrap="square" rtlCol="0">
            <a:spAutoFit/>
          </a:bodyPr>
          <a:lstStyle/>
          <a:p>
            <a:r>
              <a:rPr lang="en-US" sz="4000" dirty="0">
                <a:latin typeface="Century Gothic" panose="020B0502020202020204" pitchFamily="34" charset="0"/>
              </a:rPr>
              <a:t>on</a:t>
            </a:r>
            <a:endParaRPr lang="en-AU" sz="4000" dirty="0">
              <a:latin typeface="Century Gothic" panose="020B0502020202020204" pitchFamily="34" charset="0"/>
            </a:endParaRPr>
          </a:p>
        </p:txBody>
      </p:sp>
      <p:sp>
        <p:nvSpPr>
          <p:cNvPr id="22" name="TextBox 21">
            <a:extLst>
              <a:ext uri="{FF2B5EF4-FFF2-40B4-BE49-F238E27FC236}">
                <a16:creationId xmlns:a16="http://schemas.microsoft.com/office/drawing/2014/main" id="{1CEBB60E-493C-4CB8-8FBA-1E1BC61BBC6C}"/>
              </a:ext>
            </a:extLst>
          </p:cNvPr>
          <p:cNvSpPr txBox="1"/>
          <p:nvPr/>
        </p:nvSpPr>
        <p:spPr>
          <a:xfrm>
            <a:off x="7850897" y="5348701"/>
            <a:ext cx="1185770" cy="707886"/>
          </a:xfrm>
          <a:prstGeom prst="rect">
            <a:avLst/>
          </a:prstGeom>
          <a:noFill/>
        </p:spPr>
        <p:txBody>
          <a:bodyPr wrap="square" rtlCol="0">
            <a:spAutoFit/>
          </a:bodyPr>
          <a:lstStyle/>
          <a:p>
            <a:r>
              <a:rPr lang="en-US" sz="4000" dirty="0">
                <a:latin typeface="Century Gothic" panose="020B0502020202020204" pitchFamily="34" charset="0"/>
              </a:rPr>
              <a:t>her</a:t>
            </a:r>
            <a:endParaRPr lang="en-AU" sz="4000" dirty="0">
              <a:latin typeface="Century Gothic" panose="020B0502020202020204" pitchFamily="34" charset="0"/>
            </a:endParaRPr>
          </a:p>
        </p:txBody>
      </p:sp>
      <p:sp>
        <p:nvSpPr>
          <p:cNvPr id="23" name="TextBox 22">
            <a:extLst>
              <a:ext uri="{FF2B5EF4-FFF2-40B4-BE49-F238E27FC236}">
                <a16:creationId xmlns:a16="http://schemas.microsoft.com/office/drawing/2014/main" id="{03D1B6C2-4111-449F-BC41-6A6477F3B822}"/>
              </a:ext>
            </a:extLst>
          </p:cNvPr>
          <p:cNvSpPr txBox="1"/>
          <p:nvPr/>
        </p:nvSpPr>
        <p:spPr>
          <a:xfrm>
            <a:off x="8978655" y="5344551"/>
            <a:ext cx="2163640" cy="707886"/>
          </a:xfrm>
          <a:prstGeom prst="rect">
            <a:avLst/>
          </a:prstGeom>
          <a:noFill/>
        </p:spPr>
        <p:txBody>
          <a:bodyPr wrap="square" rtlCol="0">
            <a:spAutoFit/>
          </a:bodyPr>
          <a:lstStyle/>
          <a:p>
            <a:r>
              <a:rPr lang="en-US" sz="4000" dirty="0">
                <a:latin typeface="Century Gothic" panose="020B0502020202020204" pitchFamily="34" charset="0"/>
              </a:rPr>
              <a:t>clothes</a:t>
            </a:r>
            <a:endParaRPr lang="en-AU" sz="4000" dirty="0">
              <a:latin typeface="Century Gothic" panose="020B0502020202020204" pitchFamily="34" charset="0"/>
            </a:endParaRPr>
          </a:p>
        </p:txBody>
      </p:sp>
      <p:sp>
        <p:nvSpPr>
          <p:cNvPr id="24" name="TextBox 23">
            <a:extLst>
              <a:ext uri="{FF2B5EF4-FFF2-40B4-BE49-F238E27FC236}">
                <a16:creationId xmlns:a16="http://schemas.microsoft.com/office/drawing/2014/main" id="{5F1A796F-8F9F-4A9F-8A8B-A437E8F1472A}"/>
              </a:ext>
            </a:extLst>
          </p:cNvPr>
          <p:cNvSpPr txBox="1"/>
          <p:nvPr/>
        </p:nvSpPr>
        <p:spPr>
          <a:xfrm>
            <a:off x="10776245" y="5324647"/>
            <a:ext cx="438540" cy="769441"/>
          </a:xfrm>
          <a:prstGeom prst="rect">
            <a:avLst/>
          </a:prstGeom>
          <a:noFill/>
        </p:spPr>
        <p:txBody>
          <a:bodyPr wrap="square" rtlCol="0">
            <a:spAutoFit/>
          </a:bodyPr>
          <a:lstStyle/>
          <a:p>
            <a:r>
              <a:rPr lang="en-AU" sz="4400" dirty="0"/>
              <a:t>.</a:t>
            </a:r>
          </a:p>
        </p:txBody>
      </p:sp>
    </p:spTree>
    <p:extLst>
      <p:ext uri="{BB962C8B-B14F-4D97-AF65-F5344CB8AC3E}">
        <p14:creationId xmlns:p14="http://schemas.microsoft.com/office/powerpoint/2010/main" val="28503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additive="base">
                                        <p:cTn id="6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0" end="0"/>
                                            </p:txEl>
                                          </p:spTgt>
                                        </p:tgtEl>
                                        <p:attrNameLst>
                                          <p:attrName>style.visibility</p:attrName>
                                        </p:attrNameLst>
                                      </p:cBhvr>
                                      <p:to>
                                        <p:strVal val="visible"/>
                                      </p:to>
                                    </p:set>
                                    <p:anim calcmode="lin" valueType="num">
                                      <p:cBhvr additive="base">
                                        <p:cTn id="81"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2" dur="1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 calcmode="lin" valueType="num">
                                      <p:cBhvr additive="base">
                                        <p:cTn id="8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2">
                                            <p:txEl>
                                              <p:pRg st="0" end="0"/>
                                            </p:txEl>
                                          </p:spTgt>
                                        </p:tgtEl>
                                        <p:attrNameLst>
                                          <p:attrName>style.visibility</p:attrName>
                                        </p:attrNameLst>
                                      </p:cBhvr>
                                      <p:to>
                                        <p:strVal val="visible"/>
                                      </p:to>
                                    </p:set>
                                    <p:anim calcmode="lin" valueType="num">
                                      <p:cBhvr additive="base">
                                        <p:cTn id="9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4"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3">
                                            <p:txEl>
                                              <p:pRg st="0" end="0"/>
                                            </p:txEl>
                                          </p:spTgt>
                                        </p:tgtEl>
                                        <p:attrNameLst>
                                          <p:attrName>style.visibility</p:attrName>
                                        </p:attrNameLst>
                                      </p:cBhvr>
                                      <p:to>
                                        <p:strVal val="visible"/>
                                      </p:to>
                                    </p:set>
                                    <p:anim calcmode="lin" valueType="num">
                                      <p:cBhvr additive="base">
                                        <p:cTn id="9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3360129" y="5648534"/>
            <a:ext cx="1918992" cy="707886"/>
          </a:xfrm>
          <a:prstGeom prst="rect">
            <a:avLst/>
          </a:prstGeom>
          <a:noFill/>
        </p:spPr>
        <p:txBody>
          <a:bodyPr wrap="square" rtlCol="0">
            <a:spAutoFit/>
          </a:bodyPr>
          <a:lstStyle/>
          <a:p>
            <a:r>
              <a:rPr lang="en-US" sz="4000" dirty="0">
                <a:latin typeface="Century Gothic" panose="020B0502020202020204" pitchFamily="34" charset="0"/>
              </a:rPr>
              <a:t>wears</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3464713" y="4915864"/>
            <a:ext cx="1997915" cy="707886"/>
          </a:xfrm>
          <a:prstGeom prst="rect">
            <a:avLst/>
          </a:prstGeom>
          <a:noFill/>
        </p:spPr>
        <p:txBody>
          <a:bodyPr wrap="square" rtlCol="0">
            <a:spAutoFit/>
          </a:bodyPr>
          <a:lstStyle/>
          <a:p>
            <a:r>
              <a:rPr lang="en-US" sz="4000" dirty="0">
                <a:latin typeface="Century Gothic" panose="020B0502020202020204" pitchFamily="34" charset="0"/>
              </a:rPr>
              <a:t>walks</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5132799" y="4915864"/>
            <a:ext cx="884993" cy="707886"/>
          </a:xfrm>
          <a:prstGeom prst="rect">
            <a:avLst/>
          </a:prstGeom>
          <a:noFill/>
        </p:spPr>
        <p:txBody>
          <a:bodyPr wrap="square" rtlCol="0">
            <a:spAutoFit/>
          </a:bodyPr>
          <a:lstStyle/>
          <a:p>
            <a:r>
              <a:rPr lang="en-US" sz="4000" dirty="0">
                <a:latin typeface="Century Gothic" panose="020B0502020202020204" pitchFamily="34" charset="0"/>
              </a:rPr>
              <a:t>to</a:t>
            </a:r>
            <a:endParaRPr lang="en-AU" sz="40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5930078" y="4945448"/>
            <a:ext cx="1859255" cy="707886"/>
          </a:xfrm>
          <a:prstGeom prst="rect">
            <a:avLst/>
          </a:prstGeom>
          <a:noFill/>
        </p:spPr>
        <p:txBody>
          <a:bodyPr wrap="square" rtlCol="0">
            <a:spAutoFit/>
          </a:bodyPr>
          <a:lstStyle/>
          <a:p>
            <a:r>
              <a:rPr lang="en-US" sz="4000" dirty="0">
                <a:latin typeface="Century Gothic" panose="020B0502020202020204" pitchFamily="34" charset="0"/>
              </a:rPr>
              <a:t>school</a:t>
            </a:r>
            <a:endParaRPr lang="en-AU" sz="4000" dirty="0">
              <a:latin typeface="Century Gothic" panose="020B0502020202020204" pitchFamily="34" charset="0"/>
            </a:endParaRPr>
          </a:p>
        </p:txBody>
      </p:sp>
      <p:sp>
        <p:nvSpPr>
          <p:cNvPr id="13" name="TextBox 12">
            <a:extLst>
              <a:ext uri="{FF2B5EF4-FFF2-40B4-BE49-F238E27FC236}">
                <a16:creationId xmlns:a16="http://schemas.microsoft.com/office/drawing/2014/main" id="{D914416E-76C5-4420-BCF2-64EBEF443F70}"/>
              </a:ext>
            </a:extLst>
          </p:cNvPr>
          <p:cNvSpPr txBox="1"/>
          <p:nvPr/>
        </p:nvSpPr>
        <p:spPr>
          <a:xfrm>
            <a:off x="7857993" y="4958516"/>
            <a:ext cx="820993" cy="707886"/>
          </a:xfrm>
          <a:prstGeom prst="rect">
            <a:avLst/>
          </a:prstGeom>
          <a:noFill/>
        </p:spPr>
        <p:txBody>
          <a:bodyPr wrap="square" rtlCol="0">
            <a:spAutoFit/>
          </a:bodyPr>
          <a:lstStyle/>
          <a:p>
            <a:r>
              <a:rPr lang="en-US" sz="4000" dirty="0">
                <a:latin typeface="Century Gothic" panose="020B0502020202020204" pitchFamily="34" charset="0"/>
              </a:rPr>
              <a:t>in</a:t>
            </a:r>
            <a:endParaRPr lang="en-AU" sz="4000" dirty="0">
              <a:latin typeface="Century Gothic" panose="020B0502020202020204" pitchFamily="34" charset="0"/>
            </a:endParaRPr>
          </a:p>
        </p:txBody>
      </p:sp>
      <p:sp>
        <p:nvSpPr>
          <p:cNvPr id="15" name="TextBox 14">
            <a:extLst>
              <a:ext uri="{FF2B5EF4-FFF2-40B4-BE49-F238E27FC236}">
                <a16:creationId xmlns:a16="http://schemas.microsoft.com/office/drawing/2014/main" id="{E327DC35-C57E-49A5-BE2D-6AB988AFB6C6}"/>
              </a:ext>
            </a:extLst>
          </p:cNvPr>
          <p:cNvSpPr txBox="1"/>
          <p:nvPr/>
        </p:nvSpPr>
        <p:spPr>
          <a:xfrm>
            <a:off x="8586612" y="4969597"/>
            <a:ext cx="1070523"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6" name="TextBox 15">
            <a:extLst>
              <a:ext uri="{FF2B5EF4-FFF2-40B4-BE49-F238E27FC236}">
                <a16:creationId xmlns:a16="http://schemas.microsoft.com/office/drawing/2014/main" id="{1A811C8A-6E47-448B-9D21-937502676971}"/>
              </a:ext>
            </a:extLst>
          </p:cNvPr>
          <p:cNvSpPr txBox="1"/>
          <p:nvPr/>
        </p:nvSpPr>
        <p:spPr>
          <a:xfrm>
            <a:off x="9674182" y="4977419"/>
            <a:ext cx="1175706" cy="707886"/>
          </a:xfrm>
          <a:prstGeom prst="rect">
            <a:avLst/>
          </a:prstGeom>
          <a:noFill/>
        </p:spPr>
        <p:txBody>
          <a:bodyPr wrap="square" rtlCol="0">
            <a:spAutoFit/>
          </a:bodyPr>
          <a:lstStyle/>
          <a:p>
            <a:r>
              <a:rPr lang="en-US" sz="4000" dirty="0">
                <a:latin typeface="Century Gothic" panose="020B0502020202020204" pitchFamily="34" charset="0"/>
              </a:rPr>
              <a:t>rain</a:t>
            </a:r>
            <a:endParaRPr lang="en-AU" sz="4000" dirty="0">
              <a:latin typeface="Century Gothic" panose="020B0502020202020204" pitchFamily="34" charset="0"/>
            </a:endParaRPr>
          </a:p>
        </p:txBody>
      </p:sp>
      <p:sp>
        <p:nvSpPr>
          <p:cNvPr id="2" name="TextBox 1">
            <a:extLst>
              <a:ext uri="{FF2B5EF4-FFF2-40B4-BE49-F238E27FC236}">
                <a16:creationId xmlns:a16="http://schemas.microsoft.com/office/drawing/2014/main" id="{F4F0C130-672E-4FD3-AB8D-40F118372109}"/>
              </a:ext>
            </a:extLst>
          </p:cNvPr>
          <p:cNvSpPr txBox="1"/>
          <p:nvPr/>
        </p:nvSpPr>
        <p:spPr>
          <a:xfrm>
            <a:off x="10635284" y="4915864"/>
            <a:ext cx="429208" cy="830997"/>
          </a:xfrm>
          <a:prstGeom prst="rect">
            <a:avLst/>
          </a:prstGeom>
          <a:noFill/>
        </p:spPr>
        <p:txBody>
          <a:bodyPr wrap="square" rtlCol="0">
            <a:spAutoFit/>
          </a:bodyPr>
          <a:lstStyle/>
          <a:p>
            <a:r>
              <a:rPr lang="en-AU" sz="4800" dirty="0"/>
              <a:t>.</a:t>
            </a:r>
          </a:p>
        </p:txBody>
      </p:sp>
      <p:pic>
        <p:nvPicPr>
          <p:cNvPr id="3" name="Picture 2">
            <a:extLst>
              <a:ext uri="{FF2B5EF4-FFF2-40B4-BE49-F238E27FC236}">
                <a16:creationId xmlns:a16="http://schemas.microsoft.com/office/drawing/2014/main" id="{55F747C2-B0D2-4413-8B1D-6E7E970D6991}"/>
              </a:ext>
            </a:extLst>
          </p:cNvPr>
          <p:cNvPicPr>
            <a:picLocks noChangeAspect="1"/>
          </p:cNvPicPr>
          <p:nvPr/>
        </p:nvPicPr>
        <p:blipFill>
          <a:blip r:embed="rId2"/>
          <a:stretch>
            <a:fillRect/>
          </a:stretch>
        </p:blipFill>
        <p:spPr>
          <a:xfrm>
            <a:off x="2633024" y="377657"/>
            <a:ext cx="6925952" cy="4365325"/>
          </a:xfrm>
          <a:prstGeom prst="rect">
            <a:avLst/>
          </a:prstGeom>
        </p:spPr>
      </p:pic>
      <p:sp>
        <p:nvSpPr>
          <p:cNvPr id="17" name="TextBox 16">
            <a:extLst>
              <a:ext uri="{FF2B5EF4-FFF2-40B4-BE49-F238E27FC236}">
                <a16:creationId xmlns:a16="http://schemas.microsoft.com/office/drawing/2014/main" id="{DAAC0446-98C1-417A-932F-C624B1EDF612}"/>
              </a:ext>
            </a:extLst>
          </p:cNvPr>
          <p:cNvSpPr txBox="1"/>
          <p:nvPr/>
        </p:nvSpPr>
        <p:spPr>
          <a:xfrm>
            <a:off x="2187789" y="5648534"/>
            <a:ext cx="1433543" cy="707886"/>
          </a:xfrm>
          <a:prstGeom prst="rect">
            <a:avLst/>
          </a:prstGeom>
          <a:noFill/>
        </p:spPr>
        <p:txBody>
          <a:bodyPr wrap="square" rtlCol="0">
            <a:spAutoFit/>
          </a:bodyPr>
          <a:lstStyle/>
          <a:p>
            <a:r>
              <a:rPr lang="en-US" sz="4000" dirty="0">
                <a:latin typeface="Century Gothic" panose="020B0502020202020204" pitchFamily="34" charset="0"/>
              </a:rPr>
              <a:t>She</a:t>
            </a:r>
            <a:endParaRPr lang="en-AU" sz="4000" dirty="0">
              <a:latin typeface="Century Gothic" panose="020B0502020202020204" pitchFamily="34" charset="0"/>
            </a:endParaRPr>
          </a:p>
        </p:txBody>
      </p:sp>
      <p:sp>
        <p:nvSpPr>
          <p:cNvPr id="18" name="TextBox 17">
            <a:extLst>
              <a:ext uri="{FF2B5EF4-FFF2-40B4-BE49-F238E27FC236}">
                <a16:creationId xmlns:a16="http://schemas.microsoft.com/office/drawing/2014/main" id="{31288480-2E32-4E1E-948D-B83C2ACEE26B}"/>
              </a:ext>
            </a:extLst>
          </p:cNvPr>
          <p:cNvSpPr txBox="1"/>
          <p:nvPr/>
        </p:nvSpPr>
        <p:spPr>
          <a:xfrm>
            <a:off x="6315183" y="5680997"/>
            <a:ext cx="1666203" cy="707886"/>
          </a:xfrm>
          <a:prstGeom prst="rect">
            <a:avLst/>
          </a:prstGeom>
          <a:noFill/>
        </p:spPr>
        <p:txBody>
          <a:bodyPr wrap="square" rtlCol="0">
            <a:spAutoFit/>
          </a:bodyPr>
          <a:lstStyle/>
          <a:p>
            <a:r>
              <a:rPr lang="en-US" sz="4000" dirty="0">
                <a:latin typeface="Century Gothic" panose="020B0502020202020204" pitchFamily="34" charset="0"/>
              </a:rPr>
              <a:t>boots</a:t>
            </a:r>
            <a:endParaRPr lang="en-AU" sz="4000" dirty="0">
              <a:latin typeface="Century Gothic" panose="020B0502020202020204" pitchFamily="34" charset="0"/>
            </a:endParaRPr>
          </a:p>
        </p:txBody>
      </p:sp>
      <p:sp>
        <p:nvSpPr>
          <p:cNvPr id="19" name="TextBox 18">
            <a:extLst>
              <a:ext uri="{FF2B5EF4-FFF2-40B4-BE49-F238E27FC236}">
                <a16:creationId xmlns:a16="http://schemas.microsoft.com/office/drawing/2014/main" id="{E37C1D6B-1D69-4FC9-A642-5297B6764651}"/>
              </a:ext>
            </a:extLst>
          </p:cNvPr>
          <p:cNvSpPr txBox="1"/>
          <p:nvPr/>
        </p:nvSpPr>
        <p:spPr>
          <a:xfrm>
            <a:off x="5136971" y="5685305"/>
            <a:ext cx="1067573" cy="707886"/>
          </a:xfrm>
          <a:prstGeom prst="rect">
            <a:avLst/>
          </a:prstGeom>
          <a:noFill/>
        </p:spPr>
        <p:txBody>
          <a:bodyPr wrap="square" rtlCol="0">
            <a:spAutoFit/>
          </a:bodyPr>
          <a:lstStyle/>
          <a:p>
            <a:r>
              <a:rPr lang="en-US" sz="4000" dirty="0">
                <a:latin typeface="Century Gothic" panose="020B0502020202020204" pitchFamily="34" charset="0"/>
              </a:rPr>
              <a:t>her</a:t>
            </a:r>
            <a:endParaRPr lang="en-AU" sz="4000" dirty="0">
              <a:latin typeface="Century Gothic" panose="020B0502020202020204" pitchFamily="34" charset="0"/>
            </a:endParaRPr>
          </a:p>
        </p:txBody>
      </p:sp>
      <p:sp>
        <p:nvSpPr>
          <p:cNvPr id="20" name="TextBox 19">
            <a:extLst>
              <a:ext uri="{FF2B5EF4-FFF2-40B4-BE49-F238E27FC236}">
                <a16:creationId xmlns:a16="http://schemas.microsoft.com/office/drawing/2014/main" id="{2AB4A8D0-87E8-43BA-9ACD-FE02FCC94836}"/>
              </a:ext>
            </a:extLst>
          </p:cNvPr>
          <p:cNvSpPr txBox="1"/>
          <p:nvPr/>
        </p:nvSpPr>
        <p:spPr>
          <a:xfrm>
            <a:off x="2197054" y="4916307"/>
            <a:ext cx="1433543" cy="707886"/>
          </a:xfrm>
          <a:prstGeom prst="rect">
            <a:avLst/>
          </a:prstGeom>
          <a:noFill/>
        </p:spPr>
        <p:txBody>
          <a:bodyPr wrap="square" rtlCol="0">
            <a:spAutoFit/>
          </a:bodyPr>
          <a:lstStyle/>
          <a:p>
            <a:r>
              <a:rPr lang="en-US" sz="4000" dirty="0">
                <a:latin typeface="Century Gothic" panose="020B0502020202020204" pitchFamily="34" charset="0"/>
              </a:rPr>
              <a:t>Mai</a:t>
            </a:r>
            <a:endParaRPr lang="en-AU" sz="4000" dirty="0">
              <a:latin typeface="Century Gothic" panose="020B0502020202020204" pitchFamily="34" charset="0"/>
            </a:endParaRPr>
          </a:p>
        </p:txBody>
      </p:sp>
      <p:sp>
        <p:nvSpPr>
          <p:cNvPr id="21" name="TextBox 20">
            <a:extLst>
              <a:ext uri="{FF2B5EF4-FFF2-40B4-BE49-F238E27FC236}">
                <a16:creationId xmlns:a16="http://schemas.microsoft.com/office/drawing/2014/main" id="{1A42E673-D3AB-49CC-BC61-266003CBC1BC}"/>
              </a:ext>
            </a:extLst>
          </p:cNvPr>
          <p:cNvSpPr txBox="1"/>
          <p:nvPr/>
        </p:nvSpPr>
        <p:spPr>
          <a:xfrm>
            <a:off x="7681753" y="5619441"/>
            <a:ext cx="429208" cy="830997"/>
          </a:xfrm>
          <a:prstGeom prst="rect">
            <a:avLst/>
          </a:prstGeom>
          <a:noFill/>
        </p:spPr>
        <p:txBody>
          <a:bodyPr wrap="square" rtlCol="0">
            <a:spAutoFit/>
          </a:bodyPr>
          <a:lstStyle/>
          <a:p>
            <a:r>
              <a:rPr lang="en-AU" sz="4800" dirty="0"/>
              <a:t>.</a:t>
            </a:r>
          </a:p>
        </p:txBody>
      </p:sp>
    </p:spTree>
    <p:extLst>
      <p:ext uri="{BB962C8B-B14F-4D97-AF65-F5344CB8AC3E}">
        <p14:creationId xmlns:p14="http://schemas.microsoft.com/office/powerpoint/2010/main" val="231525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additive="base">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additive="base">
                                        <p:cTn id="3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 calcmode="lin" valueType="num">
                                      <p:cBhvr additive="base">
                                        <p:cTn id="6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8">
                                            <p:txEl>
                                              <p:pRg st="0" end="0"/>
                                            </p:txEl>
                                          </p:spTgt>
                                        </p:tgtEl>
                                        <p:attrNameLst>
                                          <p:attrName>style.visibility</p:attrName>
                                        </p:attrNameLst>
                                      </p:cBhvr>
                                      <p:to>
                                        <p:strVal val="visible"/>
                                      </p:to>
                                    </p:set>
                                    <p:anim calcmode="lin" valueType="num">
                                      <p:cBhvr additive="base">
                                        <p:cTn id="8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2" dur="1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3163037" y="5489249"/>
            <a:ext cx="1492537" cy="707886"/>
          </a:xfrm>
          <a:prstGeom prst="rect">
            <a:avLst/>
          </a:prstGeom>
          <a:noFill/>
        </p:spPr>
        <p:txBody>
          <a:bodyPr wrap="square" rtlCol="0">
            <a:spAutoFit/>
          </a:bodyPr>
          <a:lstStyle/>
          <a:p>
            <a:r>
              <a:rPr lang="en-US" sz="4000" dirty="0">
                <a:latin typeface="Century Gothic" panose="020B0502020202020204" pitchFamily="34" charset="0"/>
              </a:rPr>
              <a:t>Mai</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4467801" y="5502965"/>
            <a:ext cx="1518075" cy="707886"/>
          </a:xfrm>
          <a:prstGeom prst="rect">
            <a:avLst/>
          </a:prstGeom>
          <a:noFill/>
        </p:spPr>
        <p:txBody>
          <a:bodyPr wrap="square" rtlCol="0">
            <a:spAutoFit/>
          </a:bodyPr>
          <a:lstStyle/>
          <a:p>
            <a:r>
              <a:rPr lang="en-US" sz="4000" dirty="0">
                <a:latin typeface="Century Gothic" panose="020B0502020202020204" pitchFamily="34" charset="0"/>
              </a:rPr>
              <a:t>stays</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5960338" y="5489249"/>
            <a:ext cx="843473" cy="707886"/>
          </a:xfrm>
          <a:prstGeom prst="rect">
            <a:avLst/>
          </a:prstGeom>
          <a:noFill/>
        </p:spPr>
        <p:txBody>
          <a:bodyPr wrap="square" rtlCol="0">
            <a:spAutoFit/>
          </a:bodyPr>
          <a:lstStyle/>
          <a:p>
            <a:r>
              <a:rPr lang="en-US" sz="4000" dirty="0">
                <a:latin typeface="Century Gothic" panose="020B0502020202020204" pitchFamily="34" charset="0"/>
              </a:rPr>
              <a:t>at</a:t>
            </a:r>
            <a:endParaRPr lang="en-AU" sz="40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6909193" y="5489249"/>
            <a:ext cx="1941660" cy="707886"/>
          </a:xfrm>
          <a:prstGeom prst="rect">
            <a:avLst/>
          </a:prstGeom>
          <a:noFill/>
        </p:spPr>
        <p:txBody>
          <a:bodyPr wrap="square" rtlCol="0">
            <a:spAutoFit/>
          </a:bodyPr>
          <a:lstStyle/>
          <a:p>
            <a:r>
              <a:rPr lang="en-US" sz="4000" dirty="0">
                <a:latin typeface="Century Gothic" panose="020B0502020202020204" pitchFamily="34" charset="0"/>
              </a:rPr>
              <a:t>home</a:t>
            </a:r>
            <a:endParaRPr lang="en-AU" sz="4000" dirty="0">
              <a:latin typeface="Century Gothic" panose="020B0502020202020204" pitchFamily="34" charset="0"/>
            </a:endParaRPr>
          </a:p>
        </p:txBody>
      </p:sp>
      <p:pic>
        <p:nvPicPr>
          <p:cNvPr id="13" name="Picture 12">
            <a:extLst>
              <a:ext uri="{FF2B5EF4-FFF2-40B4-BE49-F238E27FC236}">
                <a16:creationId xmlns:a16="http://schemas.microsoft.com/office/drawing/2014/main" id="{BE23F9F8-96F3-4F21-858D-7FC62804BEC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6849" y="507815"/>
            <a:ext cx="6298053" cy="4553360"/>
          </a:xfrm>
          <a:prstGeom prst="rect">
            <a:avLst/>
          </a:prstGeom>
          <a:noFill/>
          <a:ln w="28575">
            <a:solidFill>
              <a:schemeClr val="tx1"/>
            </a:solidFill>
            <a:miter lim="800000"/>
            <a:headEnd/>
            <a:tailEnd/>
          </a:ln>
        </p:spPr>
      </p:pic>
      <p:sp>
        <p:nvSpPr>
          <p:cNvPr id="2" name="TextBox 1">
            <a:extLst>
              <a:ext uri="{FF2B5EF4-FFF2-40B4-BE49-F238E27FC236}">
                <a16:creationId xmlns:a16="http://schemas.microsoft.com/office/drawing/2014/main" id="{5FD7C1B2-6C58-47B0-8923-0BC1D4B4B05E}"/>
              </a:ext>
            </a:extLst>
          </p:cNvPr>
          <p:cNvSpPr txBox="1"/>
          <p:nvPr/>
        </p:nvSpPr>
        <p:spPr>
          <a:xfrm>
            <a:off x="8392483" y="5441409"/>
            <a:ext cx="289249" cy="830997"/>
          </a:xfrm>
          <a:prstGeom prst="rect">
            <a:avLst/>
          </a:prstGeom>
          <a:noFill/>
        </p:spPr>
        <p:txBody>
          <a:bodyPr wrap="square" rtlCol="0">
            <a:spAutoFit/>
          </a:bodyPr>
          <a:lstStyle/>
          <a:p>
            <a:r>
              <a:rPr lang="en-AU" sz="4800" dirty="0"/>
              <a:t>.</a:t>
            </a:r>
          </a:p>
        </p:txBody>
      </p:sp>
    </p:spTree>
    <p:extLst>
      <p:ext uri="{BB962C8B-B14F-4D97-AF65-F5344CB8AC3E}">
        <p14:creationId xmlns:p14="http://schemas.microsoft.com/office/powerpoint/2010/main" val="277157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3423592" y="5211948"/>
            <a:ext cx="1879306" cy="707886"/>
          </a:xfrm>
          <a:prstGeom prst="rect">
            <a:avLst/>
          </a:prstGeom>
          <a:noFill/>
        </p:spPr>
        <p:txBody>
          <a:bodyPr wrap="square" rtlCol="0">
            <a:spAutoFit/>
          </a:bodyPr>
          <a:lstStyle/>
          <a:p>
            <a:r>
              <a:rPr lang="en-US" sz="4000" dirty="0">
                <a:latin typeface="Century Gothic" panose="020B0502020202020204" pitchFamily="34" charset="0"/>
              </a:rPr>
              <a:t>Water</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5268390" y="5227957"/>
            <a:ext cx="1245822" cy="707886"/>
          </a:xfrm>
          <a:prstGeom prst="rect">
            <a:avLst/>
          </a:prstGeom>
          <a:noFill/>
        </p:spPr>
        <p:txBody>
          <a:bodyPr wrap="square" rtlCol="0">
            <a:spAutoFit/>
          </a:bodyPr>
          <a:lstStyle/>
          <a:p>
            <a:r>
              <a:rPr lang="en-US" sz="4000" dirty="0">
                <a:latin typeface="Century Gothic" panose="020B0502020202020204" pitchFamily="34" charset="0"/>
              </a:rPr>
              <a:t>fills</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6260874" y="5227957"/>
            <a:ext cx="1055538"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7402361" y="5240002"/>
            <a:ext cx="1245823" cy="707886"/>
          </a:xfrm>
          <a:prstGeom prst="rect">
            <a:avLst/>
          </a:prstGeom>
          <a:noFill/>
        </p:spPr>
        <p:txBody>
          <a:bodyPr wrap="square" rtlCol="0">
            <a:spAutoFit/>
          </a:bodyPr>
          <a:lstStyle/>
          <a:p>
            <a:r>
              <a:rPr lang="en-US" sz="4000" dirty="0">
                <a:latin typeface="Century Gothic" panose="020B0502020202020204" pitchFamily="34" charset="0"/>
              </a:rPr>
              <a:t>river</a:t>
            </a:r>
            <a:endParaRPr lang="en-AU" sz="4400" dirty="0">
              <a:latin typeface="Century Gothic" panose="020B0502020202020204" pitchFamily="34" charset="0"/>
            </a:endParaRPr>
          </a:p>
        </p:txBody>
      </p:sp>
      <p:pic>
        <p:nvPicPr>
          <p:cNvPr id="13" name="Picture 12">
            <a:extLst>
              <a:ext uri="{FF2B5EF4-FFF2-40B4-BE49-F238E27FC236}">
                <a16:creationId xmlns:a16="http://schemas.microsoft.com/office/drawing/2014/main" id="{DC95B6F1-0405-4618-81C1-C6F2160F33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279" y="531846"/>
            <a:ext cx="6230825" cy="4496026"/>
          </a:xfrm>
          <a:prstGeom prst="rect">
            <a:avLst/>
          </a:prstGeom>
          <a:noFill/>
          <a:ln w="28575">
            <a:solidFill>
              <a:schemeClr val="tx1"/>
            </a:solidFill>
            <a:miter lim="800000"/>
            <a:headEnd/>
            <a:tailEnd/>
          </a:ln>
        </p:spPr>
      </p:pic>
      <p:sp>
        <p:nvSpPr>
          <p:cNvPr id="2" name="TextBox 1">
            <a:extLst>
              <a:ext uri="{FF2B5EF4-FFF2-40B4-BE49-F238E27FC236}">
                <a16:creationId xmlns:a16="http://schemas.microsoft.com/office/drawing/2014/main" id="{94A697B4-6BE7-4842-BBDC-A9C9BBC6E69B}"/>
              </a:ext>
            </a:extLst>
          </p:cNvPr>
          <p:cNvSpPr txBox="1"/>
          <p:nvPr/>
        </p:nvSpPr>
        <p:spPr>
          <a:xfrm>
            <a:off x="8458880" y="5240002"/>
            <a:ext cx="550506" cy="707886"/>
          </a:xfrm>
          <a:prstGeom prst="rect">
            <a:avLst/>
          </a:prstGeom>
          <a:noFill/>
        </p:spPr>
        <p:txBody>
          <a:bodyPr wrap="square" rtlCol="0">
            <a:spAutoFit/>
          </a:bodyPr>
          <a:lstStyle/>
          <a:p>
            <a:r>
              <a:rPr lang="en-AU" sz="4000" dirty="0">
                <a:latin typeface="Century Gothic" panose="020B0502020202020204" pitchFamily="34" charset="0"/>
              </a:rPr>
              <a:t>.</a:t>
            </a:r>
          </a:p>
        </p:txBody>
      </p:sp>
    </p:spTree>
    <p:extLst>
      <p:ext uri="{BB962C8B-B14F-4D97-AF65-F5344CB8AC3E}">
        <p14:creationId xmlns:p14="http://schemas.microsoft.com/office/powerpoint/2010/main" val="123590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2991189" y="5242451"/>
            <a:ext cx="2280593" cy="707886"/>
          </a:xfrm>
          <a:prstGeom prst="rect">
            <a:avLst/>
          </a:prstGeom>
          <a:noFill/>
        </p:spPr>
        <p:txBody>
          <a:bodyPr wrap="square" rtlCol="0">
            <a:spAutoFit/>
          </a:bodyPr>
          <a:lstStyle/>
          <a:p>
            <a:r>
              <a:rPr lang="en-US" sz="4000" dirty="0">
                <a:latin typeface="Century Gothic" panose="020B0502020202020204" pitchFamily="34" charset="0"/>
              </a:rPr>
              <a:t>Water</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4832657" y="5242451"/>
            <a:ext cx="1770680" cy="707886"/>
          </a:xfrm>
          <a:prstGeom prst="rect">
            <a:avLst/>
          </a:prstGeom>
          <a:noFill/>
        </p:spPr>
        <p:txBody>
          <a:bodyPr wrap="square" rtlCol="0">
            <a:spAutoFit/>
          </a:bodyPr>
          <a:lstStyle/>
          <a:p>
            <a:r>
              <a:rPr lang="en-US" sz="4000" dirty="0">
                <a:latin typeface="Century Gothic" panose="020B0502020202020204" pitchFamily="34" charset="0"/>
              </a:rPr>
              <a:t>floods</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6718902" y="5242211"/>
            <a:ext cx="1100424"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7934891" y="5242211"/>
            <a:ext cx="1507688" cy="707886"/>
          </a:xfrm>
          <a:prstGeom prst="rect">
            <a:avLst/>
          </a:prstGeom>
          <a:noFill/>
        </p:spPr>
        <p:txBody>
          <a:bodyPr wrap="square" rtlCol="0">
            <a:spAutoFit/>
          </a:bodyPr>
          <a:lstStyle/>
          <a:p>
            <a:r>
              <a:rPr lang="en-US" sz="4000" dirty="0">
                <a:latin typeface="Century Gothic" panose="020B0502020202020204" pitchFamily="34" charset="0"/>
              </a:rPr>
              <a:t>town</a:t>
            </a:r>
            <a:endParaRPr lang="en-AU" sz="4400" dirty="0">
              <a:latin typeface="Century Gothic" panose="020B0502020202020204" pitchFamily="34" charset="0"/>
            </a:endParaRPr>
          </a:p>
        </p:txBody>
      </p:sp>
      <p:pic>
        <p:nvPicPr>
          <p:cNvPr id="13" name="Picture 12">
            <a:extLst>
              <a:ext uri="{FF2B5EF4-FFF2-40B4-BE49-F238E27FC236}">
                <a16:creationId xmlns:a16="http://schemas.microsoft.com/office/drawing/2014/main" id="{2EE78FEE-7E82-402D-8308-0ABFF131A6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279" y="550506"/>
            <a:ext cx="6445607" cy="4386331"/>
          </a:xfrm>
          <a:prstGeom prst="rect">
            <a:avLst/>
          </a:prstGeom>
          <a:noFill/>
          <a:ln w="28575">
            <a:solidFill>
              <a:schemeClr val="tx1"/>
            </a:solidFill>
            <a:miter lim="800000"/>
            <a:headEnd/>
            <a:tailEnd/>
          </a:ln>
        </p:spPr>
      </p:pic>
      <p:sp>
        <p:nvSpPr>
          <p:cNvPr id="2" name="TextBox 1">
            <a:extLst>
              <a:ext uri="{FF2B5EF4-FFF2-40B4-BE49-F238E27FC236}">
                <a16:creationId xmlns:a16="http://schemas.microsoft.com/office/drawing/2014/main" id="{CAEB2119-4FB5-4630-83BE-6B6DE95B705D}"/>
              </a:ext>
            </a:extLst>
          </p:cNvPr>
          <p:cNvSpPr txBox="1"/>
          <p:nvPr/>
        </p:nvSpPr>
        <p:spPr>
          <a:xfrm>
            <a:off x="9182977" y="5180655"/>
            <a:ext cx="503855" cy="830997"/>
          </a:xfrm>
          <a:prstGeom prst="rect">
            <a:avLst/>
          </a:prstGeom>
          <a:noFill/>
        </p:spPr>
        <p:txBody>
          <a:bodyPr wrap="square" rtlCol="0">
            <a:spAutoFit/>
          </a:bodyPr>
          <a:lstStyle/>
          <a:p>
            <a:r>
              <a:rPr lang="en-AU" sz="4800" dirty="0"/>
              <a:t>.</a:t>
            </a:r>
          </a:p>
        </p:txBody>
      </p:sp>
    </p:spTree>
    <p:extLst>
      <p:ext uri="{BB962C8B-B14F-4D97-AF65-F5344CB8AC3E}">
        <p14:creationId xmlns:p14="http://schemas.microsoft.com/office/powerpoint/2010/main" val="27995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0">
              <a:schemeClr val="bg1">
                <a:tint val="90000"/>
                <a:lumMod val="110000"/>
              </a:schemeClr>
            </a:gs>
            <a:gs pos="45500">
              <a:srgbClr val="DCDCDC"/>
            </a:gs>
            <a:gs pos="11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00B86-0DDE-4949-B364-C8AC62163F0A}"/>
              </a:ext>
            </a:extLst>
          </p:cNvPr>
          <p:cNvSpPr txBox="1"/>
          <p:nvPr/>
        </p:nvSpPr>
        <p:spPr>
          <a:xfrm>
            <a:off x="2937879" y="2560320"/>
            <a:ext cx="666627" cy="448351"/>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6B941F55-4F3C-4825-9740-41E6B525BA15}"/>
              </a:ext>
            </a:extLst>
          </p:cNvPr>
          <p:cNvSpPr txBox="1"/>
          <p:nvPr/>
        </p:nvSpPr>
        <p:spPr>
          <a:xfrm>
            <a:off x="3090279" y="2712720"/>
            <a:ext cx="666627" cy="448351"/>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060BD010-1992-434F-A507-730ECC1969E8}"/>
              </a:ext>
            </a:extLst>
          </p:cNvPr>
          <p:cNvSpPr txBox="1"/>
          <p:nvPr/>
        </p:nvSpPr>
        <p:spPr>
          <a:xfrm>
            <a:off x="3242679" y="2865120"/>
            <a:ext cx="666627" cy="448351"/>
          </a:xfrm>
          <a:prstGeom prst="rect">
            <a:avLst/>
          </a:prstGeom>
          <a:noFill/>
        </p:spPr>
        <p:txBody>
          <a:bodyPr wrap="square" rtlCol="0">
            <a:spAutoFit/>
          </a:bodyPr>
          <a:lstStyle/>
          <a:p>
            <a:endParaRPr lang="en-AU" dirty="0"/>
          </a:p>
        </p:txBody>
      </p:sp>
      <p:sp>
        <p:nvSpPr>
          <p:cNvPr id="7" name="TextBox 6">
            <a:extLst>
              <a:ext uri="{FF2B5EF4-FFF2-40B4-BE49-F238E27FC236}">
                <a16:creationId xmlns:a16="http://schemas.microsoft.com/office/drawing/2014/main" id="{8477B6BE-2402-481E-AF8C-8FF6D02FDA30}"/>
              </a:ext>
            </a:extLst>
          </p:cNvPr>
          <p:cNvSpPr txBox="1"/>
          <p:nvPr/>
        </p:nvSpPr>
        <p:spPr>
          <a:xfrm>
            <a:off x="2937879" y="2336144"/>
            <a:ext cx="666627" cy="646331"/>
          </a:xfrm>
          <a:prstGeom prst="rect">
            <a:avLst/>
          </a:prstGeom>
          <a:noFill/>
        </p:spPr>
        <p:txBody>
          <a:bodyPr wrap="square" rtlCol="0">
            <a:spAutoFit/>
          </a:bodyPr>
          <a:lstStyle/>
          <a:p>
            <a:endParaRPr lang="en-AU" sz="3600" dirty="0"/>
          </a:p>
        </p:txBody>
      </p:sp>
      <p:sp>
        <p:nvSpPr>
          <p:cNvPr id="9" name="TextBox 8">
            <a:extLst>
              <a:ext uri="{FF2B5EF4-FFF2-40B4-BE49-F238E27FC236}">
                <a16:creationId xmlns:a16="http://schemas.microsoft.com/office/drawing/2014/main" id="{286D6EF0-6ECE-4209-8537-FA303F0B479B}"/>
              </a:ext>
            </a:extLst>
          </p:cNvPr>
          <p:cNvSpPr txBox="1"/>
          <p:nvPr/>
        </p:nvSpPr>
        <p:spPr>
          <a:xfrm>
            <a:off x="1209422" y="5107577"/>
            <a:ext cx="1225868" cy="707886"/>
          </a:xfrm>
          <a:prstGeom prst="rect">
            <a:avLst/>
          </a:prstGeom>
          <a:noFill/>
        </p:spPr>
        <p:txBody>
          <a:bodyPr wrap="square" rtlCol="0">
            <a:spAutoFit/>
          </a:bodyPr>
          <a:lstStyle/>
          <a:p>
            <a:r>
              <a:rPr lang="en-US" sz="4000" dirty="0">
                <a:latin typeface="Century Gothic" panose="020B0502020202020204" pitchFamily="34" charset="0"/>
              </a:rPr>
              <a:t>Mai</a:t>
            </a:r>
            <a:endParaRPr lang="en-AU" sz="4000" dirty="0">
              <a:latin typeface="Century Gothic" panose="020B0502020202020204" pitchFamily="34" charset="0"/>
            </a:endParaRPr>
          </a:p>
        </p:txBody>
      </p:sp>
      <p:sp>
        <p:nvSpPr>
          <p:cNvPr id="10" name="TextBox 9">
            <a:extLst>
              <a:ext uri="{FF2B5EF4-FFF2-40B4-BE49-F238E27FC236}">
                <a16:creationId xmlns:a16="http://schemas.microsoft.com/office/drawing/2014/main" id="{E02DC68B-39F5-4DC5-9471-1638049942B9}"/>
              </a:ext>
            </a:extLst>
          </p:cNvPr>
          <p:cNvSpPr txBox="1"/>
          <p:nvPr/>
        </p:nvSpPr>
        <p:spPr>
          <a:xfrm>
            <a:off x="4819500" y="5118032"/>
            <a:ext cx="1697615" cy="707886"/>
          </a:xfrm>
          <a:prstGeom prst="rect">
            <a:avLst/>
          </a:prstGeom>
          <a:noFill/>
        </p:spPr>
        <p:txBody>
          <a:bodyPr wrap="square" rtlCol="0">
            <a:spAutoFit/>
          </a:bodyPr>
          <a:lstStyle/>
          <a:p>
            <a:r>
              <a:rPr lang="en-US" sz="4000" dirty="0">
                <a:latin typeface="Century Gothic" panose="020B0502020202020204" pitchFamily="34" charset="0"/>
              </a:rPr>
              <a:t>family</a:t>
            </a:r>
            <a:endParaRPr lang="en-AU" sz="4000" dirty="0">
              <a:latin typeface="Century Gothic" panose="020B0502020202020204" pitchFamily="34" charset="0"/>
            </a:endParaRPr>
          </a:p>
        </p:txBody>
      </p:sp>
      <p:sp>
        <p:nvSpPr>
          <p:cNvPr id="11" name="TextBox 10">
            <a:extLst>
              <a:ext uri="{FF2B5EF4-FFF2-40B4-BE49-F238E27FC236}">
                <a16:creationId xmlns:a16="http://schemas.microsoft.com/office/drawing/2014/main" id="{B31AD4F1-3D23-4F41-87AD-284D52DFB667}"/>
              </a:ext>
            </a:extLst>
          </p:cNvPr>
          <p:cNvSpPr txBox="1"/>
          <p:nvPr/>
        </p:nvSpPr>
        <p:spPr>
          <a:xfrm>
            <a:off x="6619611" y="5111309"/>
            <a:ext cx="1796800" cy="707886"/>
          </a:xfrm>
          <a:prstGeom prst="rect">
            <a:avLst/>
          </a:prstGeom>
          <a:noFill/>
        </p:spPr>
        <p:txBody>
          <a:bodyPr wrap="square" rtlCol="0">
            <a:spAutoFit/>
          </a:bodyPr>
          <a:lstStyle/>
          <a:p>
            <a:r>
              <a:rPr lang="en-US" sz="4000" dirty="0">
                <a:latin typeface="Century Gothic" panose="020B0502020202020204" pitchFamily="34" charset="0"/>
              </a:rPr>
              <a:t>watch</a:t>
            </a:r>
            <a:endParaRPr lang="en-AU" sz="4000" dirty="0">
              <a:latin typeface="Century Gothic" panose="020B0502020202020204" pitchFamily="34" charset="0"/>
            </a:endParaRPr>
          </a:p>
        </p:txBody>
      </p:sp>
      <p:sp>
        <p:nvSpPr>
          <p:cNvPr id="12" name="TextBox 11">
            <a:extLst>
              <a:ext uri="{FF2B5EF4-FFF2-40B4-BE49-F238E27FC236}">
                <a16:creationId xmlns:a16="http://schemas.microsoft.com/office/drawing/2014/main" id="{D33D15D1-8A5B-4261-A431-8073E4A798BB}"/>
              </a:ext>
            </a:extLst>
          </p:cNvPr>
          <p:cNvSpPr txBox="1"/>
          <p:nvPr/>
        </p:nvSpPr>
        <p:spPr>
          <a:xfrm>
            <a:off x="8470922" y="5118032"/>
            <a:ext cx="1267494" cy="707886"/>
          </a:xfrm>
          <a:prstGeom prst="rect">
            <a:avLst/>
          </a:prstGeom>
          <a:noFill/>
        </p:spPr>
        <p:txBody>
          <a:bodyPr wrap="square" rtlCol="0">
            <a:spAutoFit/>
          </a:bodyPr>
          <a:lstStyle/>
          <a:p>
            <a:r>
              <a:rPr lang="en-US" sz="4000" dirty="0">
                <a:latin typeface="Century Gothic" panose="020B0502020202020204" pitchFamily="34" charset="0"/>
              </a:rPr>
              <a:t>the</a:t>
            </a:r>
            <a:endParaRPr lang="en-AU" sz="4000" dirty="0">
              <a:latin typeface="Century Gothic" panose="020B0502020202020204" pitchFamily="34" charset="0"/>
            </a:endParaRPr>
          </a:p>
        </p:txBody>
      </p:sp>
      <p:pic>
        <p:nvPicPr>
          <p:cNvPr id="13" name="Picture 12">
            <a:extLst>
              <a:ext uri="{FF2B5EF4-FFF2-40B4-BE49-F238E27FC236}">
                <a16:creationId xmlns:a16="http://schemas.microsoft.com/office/drawing/2014/main" id="{5531F312-D656-481B-BA6F-70FFCC40F1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663" y="419878"/>
            <a:ext cx="6593457" cy="4421782"/>
          </a:xfrm>
          <a:prstGeom prst="rect">
            <a:avLst/>
          </a:prstGeom>
          <a:noFill/>
          <a:ln w="28575">
            <a:solidFill>
              <a:schemeClr val="tx1"/>
            </a:solidFill>
            <a:miter lim="800000"/>
            <a:headEnd/>
            <a:tailEnd/>
          </a:ln>
        </p:spPr>
      </p:pic>
      <p:sp>
        <p:nvSpPr>
          <p:cNvPr id="14" name="TextBox 13">
            <a:extLst>
              <a:ext uri="{FF2B5EF4-FFF2-40B4-BE49-F238E27FC236}">
                <a16:creationId xmlns:a16="http://schemas.microsoft.com/office/drawing/2014/main" id="{36C38C63-60E4-47CA-AEBB-F934E1D6CDD4}"/>
              </a:ext>
            </a:extLst>
          </p:cNvPr>
          <p:cNvSpPr txBox="1"/>
          <p:nvPr/>
        </p:nvSpPr>
        <p:spPr>
          <a:xfrm>
            <a:off x="9524560" y="5089862"/>
            <a:ext cx="1577525" cy="707886"/>
          </a:xfrm>
          <a:prstGeom prst="rect">
            <a:avLst/>
          </a:prstGeom>
          <a:noFill/>
        </p:spPr>
        <p:txBody>
          <a:bodyPr wrap="square" rtlCol="0">
            <a:spAutoFit/>
          </a:bodyPr>
          <a:lstStyle/>
          <a:p>
            <a:r>
              <a:rPr lang="en-US" sz="4000" dirty="0">
                <a:latin typeface="Century Gothic" panose="020B0502020202020204" pitchFamily="34" charset="0"/>
              </a:rPr>
              <a:t>news</a:t>
            </a:r>
            <a:endParaRPr lang="en-AU" sz="4000" dirty="0">
              <a:latin typeface="Century Gothic" panose="020B0502020202020204" pitchFamily="34" charset="0"/>
            </a:endParaRPr>
          </a:p>
        </p:txBody>
      </p:sp>
      <p:sp>
        <p:nvSpPr>
          <p:cNvPr id="3" name="TextBox 2">
            <a:extLst>
              <a:ext uri="{FF2B5EF4-FFF2-40B4-BE49-F238E27FC236}">
                <a16:creationId xmlns:a16="http://schemas.microsoft.com/office/drawing/2014/main" id="{D5F66571-375F-4653-8FF3-01E7E8C9989E}"/>
              </a:ext>
            </a:extLst>
          </p:cNvPr>
          <p:cNvSpPr txBox="1"/>
          <p:nvPr/>
        </p:nvSpPr>
        <p:spPr>
          <a:xfrm>
            <a:off x="2389981" y="5108697"/>
            <a:ext cx="1267494" cy="707886"/>
          </a:xfrm>
          <a:prstGeom prst="rect">
            <a:avLst/>
          </a:prstGeom>
          <a:noFill/>
        </p:spPr>
        <p:txBody>
          <a:bodyPr wrap="square" rtlCol="0">
            <a:spAutoFit/>
          </a:bodyPr>
          <a:lstStyle/>
          <a:p>
            <a:r>
              <a:rPr lang="en-AU" sz="4000" dirty="0">
                <a:latin typeface="Century Gothic" panose="020B0502020202020204" pitchFamily="34" charset="0"/>
              </a:rPr>
              <a:t>and</a:t>
            </a:r>
          </a:p>
        </p:txBody>
      </p:sp>
      <p:sp>
        <p:nvSpPr>
          <p:cNvPr id="8" name="TextBox 7">
            <a:extLst>
              <a:ext uri="{FF2B5EF4-FFF2-40B4-BE49-F238E27FC236}">
                <a16:creationId xmlns:a16="http://schemas.microsoft.com/office/drawing/2014/main" id="{5EAE4BDB-6DBB-470D-A612-0FC90E094DAD}"/>
              </a:ext>
            </a:extLst>
          </p:cNvPr>
          <p:cNvSpPr txBox="1"/>
          <p:nvPr/>
        </p:nvSpPr>
        <p:spPr>
          <a:xfrm>
            <a:off x="3717017" y="5120269"/>
            <a:ext cx="1199154" cy="707886"/>
          </a:xfrm>
          <a:prstGeom prst="rect">
            <a:avLst/>
          </a:prstGeom>
          <a:noFill/>
        </p:spPr>
        <p:txBody>
          <a:bodyPr wrap="square" rtlCol="0">
            <a:spAutoFit/>
          </a:bodyPr>
          <a:lstStyle/>
          <a:p>
            <a:r>
              <a:rPr lang="en-AU" sz="4000" dirty="0">
                <a:latin typeface="Century Gothic" panose="020B0502020202020204" pitchFamily="34" charset="0"/>
              </a:rPr>
              <a:t>her</a:t>
            </a:r>
          </a:p>
        </p:txBody>
      </p:sp>
      <p:sp>
        <p:nvSpPr>
          <p:cNvPr id="18" name="TextBox 17">
            <a:extLst>
              <a:ext uri="{FF2B5EF4-FFF2-40B4-BE49-F238E27FC236}">
                <a16:creationId xmlns:a16="http://schemas.microsoft.com/office/drawing/2014/main" id="{353DC35F-9C0F-4DB7-844C-276311A178EC}"/>
              </a:ext>
            </a:extLst>
          </p:cNvPr>
          <p:cNvSpPr txBox="1"/>
          <p:nvPr/>
        </p:nvSpPr>
        <p:spPr>
          <a:xfrm>
            <a:off x="10792054" y="5085210"/>
            <a:ext cx="410547" cy="707886"/>
          </a:xfrm>
          <a:prstGeom prst="rect">
            <a:avLst/>
          </a:prstGeom>
          <a:noFill/>
        </p:spPr>
        <p:txBody>
          <a:bodyPr wrap="square" rtlCol="0">
            <a:spAutoFit/>
          </a:bodyPr>
          <a:lstStyle/>
          <a:p>
            <a:r>
              <a:rPr lang="en-AU" sz="4000" dirty="0">
                <a:latin typeface="Century Gothic" panose="020B0502020202020204" pitchFamily="34" charset="0"/>
              </a:rPr>
              <a:t>.</a:t>
            </a:r>
          </a:p>
        </p:txBody>
      </p:sp>
    </p:spTree>
    <p:extLst>
      <p:ext uri="{BB962C8B-B14F-4D97-AF65-F5344CB8AC3E}">
        <p14:creationId xmlns:p14="http://schemas.microsoft.com/office/powerpoint/2010/main" val="31127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additive="base">
                                        <p:cTn id="3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additive="base">
                                        <p:cTn id="4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additive="base">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TotalTime>
  <Words>480</Words>
  <Application>Microsoft Office PowerPoint</Application>
  <PresentationFormat>Widescreen</PresentationFormat>
  <Paragraphs>121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SECTION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MARKERS</dc:title>
  <dc:creator>Manjit Bhamral</dc:creator>
  <cp:lastModifiedBy>Mary Wallace</cp:lastModifiedBy>
  <cp:revision>63</cp:revision>
  <dcterms:created xsi:type="dcterms:W3CDTF">2020-10-11T11:17:08Z</dcterms:created>
  <dcterms:modified xsi:type="dcterms:W3CDTF">2023-05-26T02:37:26Z</dcterms:modified>
</cp:coreProperties>
</file>