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5" r:id="rId3"/>
    <p:sldId id="271" r:id="rId4"/>
    <p:sldId id="272" r:id="rId5"/>
    <p:sldId id="273" r:id="rId6"/>
    <p:sldId id="280" r:id="rId7"/>
    <p:sldId id="281" r:id="rId8"/>
    <p:sldId id="282" r:id="rId9"/>
    <p:sldId id="283" r:id="rId10"/>
    <p:sldId id="284" r:id="rId11"/>
    <p:sldId id="285" r:id="rId12"/>
    <p:sldId id="274" r:id="rId13"/>
    <p:sldId id="286" r:id="rId14"/>
    <p:sldId id="275"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varScale="1">
        <p:scale>
          <a:sx n="120" d="100"/>
          <a:sy n="120" d="100"/>
        </p:scale>
        <p:origin x="234" y="102"/>
      </p:cViewPr>
      <p:guideLst/>
    </p:cSldViewPr>
  </p:slideViewPr>
  <p:notesTextViewPr>
    <p:cViewPr>
      <p:scale>
        <a:sx n="1" d="1"/>
        <a:sy n="1" d="1"/>
      </p:scale>
      <p:origin x="0" y="0"/>
    </p:cViewPr>
  </p:notesTextViewPr>
  <p:sorterViewPr>
    <p:cViewPr>
      <p:scale>
        <a:sx n="100" d="100"/>
        <a:sy n="100" d="100"/>
      </p:scale>
      <p:origin x="0" y="-87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Wallace" userId="de059430-aef8-479a-aa47-b00307df2e5c" providerId="ADAL" clId="{2FCB10AB-A369-46B8-B6A9-0777A6B488B6}"/>
    <pc:docChg chg="modSld">
      <pc:chgData name="Mary Wallace" userId="de059430-aef8-479a-aa47-b00307df2e5c" providerId="ADAL" clId="{2FCB10AB-A369-46B8-B6A9-0777A6B488B6}" dt="2023-05-26T02:38:16.961" v="0" actId="1076"/>
      <pc:docMkLst>
        <pc:docMk/>
      </pc:docMkLst>
      <pc:sldChg chg="modSp mod">
        <pc:chgData name="Mary Wallace" userId="de059430-aef8-479a-aa47-b00307df2e5c" providerId="ADAL" clId="{2FCB10AB-A369-46B8-B6A9-0777A6B488B6}" dt="2023-05-26T02:38:16.961" v="0" actId="1076"/>
        <pc:sldMkLst>
          <pc:docMk/>
          <pc:sldMk cId="3643069781" sldId="287"/>
        </pc:sldMkLst>
        <pc:picChg chg="mod">
          <ac:chgData name="Mary Wallace" userId="de059430-aef8-479a-aa47-b00307df2e5c" providerId="ADAL" clId="{2FCB10AB-A369-46B8-B6A9-0777A6B488B6}" dt="2023-05-26T02:38:16.961" v="0" actId="1076"/>
          <ac:picMkLst>
            <pc:docMk/>
            <pc:sldMk cId="3643069781" sldId="287"/>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C45C7-6901-41F2-A2F8-0770445DCC4F}" type="datetimeFigureOut">
              <a:rPr lang="en-AU" smtClean="0"/>
              <a:t>26/05/2023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4C8E4-11E9-4288-8D5C-037A341F7AC0}" type="slidenum">
              <a:rPr lang="en-AU" smtClean="0"/>
              <a:t>‹#›</a:t>
            </a:fld>
            <a:endParaRPr lang="en-AU"/>
          </a:p>
        </p:txBody>
      </p:sp>
    </p:spTree>
    <p:extLst>
      <p:ext uri="{BB962C8B-B14F-4D97-AF65-F5344CB8AC3E}">
        <p14:creationId xmlns:p14="http://schemas.microsoft.com/office/powerpoint/2010/main" val="305158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64C8E4-11E9-4288-8D5C-037A341F7AC0}" type="slidenum">
              <a:rPr lang="en-AU" smtClean="0"/>
              <a:t>14</a:t>
            </a:fld>
            <a:endParaRPr lang="en-AU"/>
          </a:p>
        </p:txBody>
      </p:sp>
    </p:spTree>
    <p:extLst>
      <p:ext uri="{BB962C8B-B14F-4D97-AF65-F5344CB8AC3E}">
        <p14:creationId xmlns:p14="http://schemas.microsoft.com/office/powerpoint/2010/main" val="369395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8273-4437-498B-98AD-51D2F6D6C8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19E4900-02C2-43FB-AECE-2561518F9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8BB3B4C-CF5F-49C6-ACC3-1532A89DB21A}"/>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5" name="Footer Placeholder 4">
            <a:extLst>
              <a:ext uri="{FF2B5EF4-FFF2-40B4-BE49-F238E27FC236}">
                <a16:creationId xmlns:a16="http://schemas.microsoft.com/office/drawing/2014/main" id="{BABEB8B7-2026-400B-AB03-82C8CA7060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26499C-4B49-4A77-9598-D8C10A35658A}"/>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2698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6478-298F-4983-AC55-A5023737B77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915A7C4-1454-44B1-89C3-3119A00305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717832-EEDE-4D51-A65E-D4DB40D5CE14}"/>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5" name="Footer Placeholder 4">
            <a:extLst>
              <a:ext uri="{FF2B5EF4-FFF2-40B4-BE49-F238E27FC236}">
                <a16:creationId xmlns:a16="http://schemas.microsoft.com/office/drawing/2014/main" id="{B6EB8EC5-9BFD-4DC6-9BCC-37945A03B9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B7CCA9-BA5B-4D15-BAD2-755B6D19389C}"/>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35975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68499-6152-47BF-94CF-79531F5676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3BB1073-F533-4B9F-AE6D-AB391F366B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FA2A7E-3D16-4B7A-A205-5FE88ED1E631}"/>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5" name="Footer Placeholder 4">
            <a:extLst>
              <a:ext uri="{FF2B5EF4-FFF2-40B4-BE49-F238E27FC236}">
                <a16:creationId xmlns:a16="http://schemas.microsoft.com/office/drawing/2014/main" id="{A002F67C-F589-4822-9634-9901718CC2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60A46A-F853-4105-BC17-387163865E7C}"/>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346061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2BAA-70F4-43CC-8046-0F2F37ED9B0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2354931-2C2D-4314-8DB1-530E012E33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3510C4-4713-4A41-AD06-8BC45A378147}"/>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5" name="Footer Placeholder 4">
            <a:extLst>
              <a:ext uri="{FF2B5EF4-FFF2-40B4-BE49-F238E27FC236}">
                <a16:creationId xmlns:a16="http://schemas.microsoft.com/office/drawing/2014/main" id="{60E1752A-5928-4985-A374-DC53B477E1B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1F5795-D388-4C0C-8024-993AB3757A16}"/>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422566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A606-9CC7-490C-B4A1-73236C43CA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8FB22B5-8C22-4791-B13D-8CF8AC541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FA4BE3-3670-410F-BFED-A4A304C2FFDC}"/>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5" name="Footer Placeholder 4">
            <a:extLst>
              <a:ext uri="{FF2B5EF4-FFF2-40B4-BE49-F238E27FC236}">
                <a16:creationId xmlns:a16="http://schemas.microsoft.com/office/drawing/2014/main" id="{9986FB40-CDD1-4418-B644-F0D83C7E93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5227BF-AC47-4AD0-BA85-311E9A725D0F}"/>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4818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0BBE-D40F-4DB5-A0F9-CBDAFDAF99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F11CB3-41EC-41B9-9990-05363DF1E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2BDAF01-CD81-4074-92EB-DC5C841E36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B675D02-8EF0-4ED8-B723-CE163D4F0F71}"/>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6" name="Footer Placeholder 5">
            <a:extLst>
              <a:ext uri="{FF2B5EF4-FFF2-40B4-BE49-F238E27FC236}">
                <a16:creationId xmlns:a16="http://schemas.microsoft.com/office/drawing/2014/main" id="{794302FB-3F26-49F0-B49B-9E17E17623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3334256-4522-40B5-BE0D-EBF5C9A6880B}"/>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293101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6205-8EE6-43B9-9A08-0A81D15EFAB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22DD43-E790-4F52-A25E-864DD9FF4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F5A51-F527-4FA0-A205-9F9F164220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5788EFA-3957-4FD1-B954-C29188AA6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4AF017-8F5C-4358-915A-795B4EC405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D267B7E-9C72-4CF5-99C7-1C9A36E3D6B5}"/>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8" name="Footer Placeholder 7">
            <a:extLst>
              <a:ext uri="{FF2B5EF4-FFF2-40B4-BE49-F238E27FC236}">
                <a16:creationId xmlns:a16="http://schemas.microsoft.com/office/drawing/2014/main" id="{419037D5-4EC1-4FC2-8076-399B52C6CBD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4FB6CE2-9112-45AD-AE90-B35D67F8870A}"/>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421014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BE67-5442-40BE-9283-6C64DE5A982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FD21E68-3BD1-47F1-96A9-97B8A633CD49}"/>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4" name="Footer Placeholder 3">
            <a:extLst>
              <a:ext uri="{FF2B5EF4-FFF2-40B4-BE49-F238E27FC236}">
                <a16:creationId xmlns:a16="http://schemas.microsoft.com/office/drawing/2014/main" id="{01B2D3F9-7C91-4CE0-9E29-31CAE881F8D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E25C048-E0EE-4779-9CA6-3AEE8EB5B749}"/>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214336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37FE7-2F49-47A9-84E6-700D6C3191B7}"/>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3" name="Footer Placeholder 2">
            <a:extLst>
              <a:ext uri="{FF2B5EF4-FFF2-40B4-BE49-F238E27FC236}">
                <a16:creationId xmlns:a16="http://schemas.microsoft.com/office/drawing/2014/main" id="{BFFBCFD8-3A4B-4DC6-A0FC-5743199D05C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3D44C3B-8053-4C21-A360-D247FD4D22CD}"/>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154370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5569-0BD7-4A8B-98F6-5169393AE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E3F341F-C09B-412F-B826-C92C07F5A8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E33BD1F-D77A-4174-BC49-9DFB37441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8C56E-24E1-44CC-A79F-0502D9A5E917}"/>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6" name="Footer Placeholder 5">
            <a:extLst>
              <a:ext uri="{FF2B5EF4-FFF2-40B4-BE49-F238E27FC236}">
                <a16:creationId xmlns:a16="http://schemas.microsoft.com/office/drawing/2014/main" id="{823B350F-1842-4F5B-B101-9F98D4BFC14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CD0A082-EE18-489C-B8C8-7008FBE930E8}"/>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149371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997E-A258-4D13-8A24-C66ED8D41B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DC25C6D-ED9E-4DC7-A610-F76A05856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24B83C0-D4B4-493F-9623-51177638F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D13D0-7962-48F8-8557-B31060F42E14}"/>
              </a:ext>
            </a:extLst>
          </p:cNvPr>
          <p:cNvSpPr>
            <a:spLocks noGrp="1"/>
          </p:cNvSpPr>
          <p:nvPr>
            <p:ph type="dt" sz="half" idx="10"/>
          </p:nvPr>
        </p:nvSpPr>
        <p:spPr/>
        <p:txBody>
          <a:bodyPr/>
          <a:lstStyle/>
          <a:p>
            <a:fld id="{5014A977-6A38-4757-850E-E0617393DBF3}" type="datetimeFigureOut">
              <a:rPr lang="en-AU" smtClean="0"/>
              <a:t>26/05/2023</a:t>
            </a:fld>
            <a:endParaRPr lang="en-AU"/>
          </a:p>
        </p:txBody>
      </p:sp>
      <p:sp>
        <p:nvSpPr>
          <p:cNvPr id="6" name="Footer Placeholder 5">
            <a:extLst>
              <a:ext uri="{FF2B5EF4-FFF2-40B4-BE49-F238E27FC236}">
                <a16:creationId xmlns:a16="http://schemas.microsoft.com/office/drawing/2014/main" id="{89E3B452-3F26-44DE-92CF-5895EDEC06D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E447A2-1970-4C60-AAD4-B476C573BF92}"/>
              </a:ext>
            </a:extLst>
          </p:cNvPr>
          <p:cNvSpPr>
            <a:spLocks noGrp="1"/>
          </p:cNvSpPr>
          <p:nvPr>
            <p:ph type="sldNum" sz="quarter" idx="12"/>
          </p:nvPr>
        </p:nvSpPr>
        <p:spPr/>
        <p:txBody>
          <a:bodyPr/>
          <a:lstStyle/>
          <a:p>
            <a:fld id="{DC8FE0BA-80C2-4097-B7EB-926AF4D5E2D5}" type="slidenum">
              <a:rPr lang="en-AU" smtClean="0"/>
              <a:t>‹#›</a:t>
            </a:fld>
            <a:endParaRPr lang="en-AU"/>
          </a:p>
        </p:txBody>
      </p:sp>
    </p:spTree>
    <p:extLst>
      <p:ext uri="{BB962C8B-B14F-4D97-AF65-F5344CB8AC3E}">
        <p14:creationId xmlns:p14="http://schemas.microsoft.com/office/powerpoint/2010/main" val="80250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D798D-0AE7-42F6-8699-7D24284FE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BA0ACB5-A4F1-4ECF-9EC1-B0C7B5A01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92F404-55EE-4842-8A15-1CC61570B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4A977-6A38-4757-850E-E0617393DBF3}" type="datetimeFigureOut">
              <a:rPr lang="en-AU" smtClean="0"/>
              <a:t>26/05/2023</a:t>
            </a:fld>
            <a:endParaRPr lang="en-AU"/>
          </a:p>
        </p:txBody>
      </p:sp>
      <p:sp>
        <p:nvSpPr>
          <p:cNvPr id="5" name="Footer Placeholder 4">
            <a:extLst>
              <a:ext uri="{FF2B5EF4-FFF2-40B4-BE49-F238E27FC236}">
                <a16:creationId xmlns:a16="http://schemas.microsoft.com/office/drawing/2014/main" id="{9427C3D1-489E-4CD0-8C73-A30A33096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29B1B7D-860A-4EFA-885B-27CB491ED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FE0BA-80C2-4097-B7EB-926AF4D5E2D5}" type="slidenum">
              <a:rPr lang="en-AU" smtClean="0"/>
              <a:t>‹#›</a:t>
            </a:fld>
            <a:endParaRPr lang="en-AU"/>
          </a:p>
        </p:txBody>
      </p:sp>
    </p:spTree>
    <p:extLst>
      <p:ext uri="{BB962C8B-B14F-4D97-AF65-F5344CB8AC3E}">
        <p14:creationId xmlns:p14="http://schemas.microsoft.com/office/powerpoint/2010/main" val="4144020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7.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creativecommons.org/licenses/by/4.0/" TargetMode="External"/><Relationship Id="rId7" Type="http://schemas.openxmlformats.org/officeDocument/2006/relationships/image" Target="../media/image20.png"/><Relationship Id="rId2" Type="http://schemas.openxmlformats.org/officeDocument/2006/relationships/hyperlink" Target="http://creativecommons.org/licenses/by-nd/3.0/au/" TargetMode="External"/><Relationship Id="rId1" Type="http://schemas.openxmlformats.org/officeDocument/2006/relationships/slideLayout" Target="../slideLayouts/slideLayout2.xml"/><Relationship Id="rId6" Type="http://schemas.openxmlformats.org/officeDocument/2006/relationships/hyperlink" Target="http://www.itsanhonour.gov.au/" TargetMode="External"/><Relationship Id="rId5" Type="http://schemas.openxmlformats.org/officeDocument/2006/relationships/hyperlink" Target="mailto:comms@homeaffairs.gov.au" TargetMode="External"/><Relationship Id="rId4" Type="http://schemas.openxmlformats.org/officeDocument/2006/relationships/hyperlink" Target="https://creativecommons.org/licenses/by/4.0/legalcode"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98000">
              <a:schemeClr val="accent6">
                <a:lumMod val="20000"/>
                <a:lumOff val="80000"/>
              </a:schemeClr>
            </a:gs>
            <a:gs pos="74000">
              <a:schemeClr val="accent6">
                <a:lumMod val="20000"/>
                <a:lumOff val="80000"/>
              </a:schemeClr>
            </a:gs>
            <a:gs pos="97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E73CA-73E5-4994-B94D-8EDFFBAB2294}"/>
              </a:ext>
            </a:extLst>
          </p:cNvPr>
          <p:cNvSpPr>
            <a:spLocks noGrp="1"/>
          </p:cNvSpPr>
          <p:nvPr>
            <p:ph type="ctrTitle"/>
          </p:nvPr>
        </p:nvSpPr>
        <p:spPr>
          <a:xfrm>
            <a:off x="1524000" y="761457"/>
            <a:ext cx="9144000" cy="1022402"/>
          </a:xfrm>
        </p:spPr>
        <p:txBody>
          <a:bodyPr/>
          <a:lstStyle/>
          <a:p>
            <a:r>
              <a:rPr lang="en-AU" b="1" dirty="0">
                <a:latin typeface="Century Gothic" panose="020B0502020202020204" pitchFamily="34" charset="0"/>
              </a:rPr>
              <a:t>SECTION 6</a:t>
            </a:r>
          </a:p>
        </p:txBody>
      </p:sp>
      <p:sp>
        <p:nvSpPr>
          <p:cNvPr id="10" name="Text Box 14">
            <a:extLst>
              <a:ext uri="{FF2B5EF4-FFF2-40B4-BE49-F238E27FC236}">
                <a16:creationId xmlns:a16="http://schemas.microsoft.com/office/drawing/2014/main" id="{413DD08B-80AE-4226-9B86-76D12E7197E6}"/>
              </a:ext>
            </a:extLst>
          </p:cNvPr>
          <p:cNvSpPr txBox="1">
            <a:spLocks noChangeArrowheads="1"/>
          </p:cNvSpPr>
          <p:nvPr/>
        </p:nvSpPr>
        <p:spPr bwMode="auto">
          <a:xfrm>
            <a:off x="4517815" y="1929492"/>
            <a:ext cx="2952206" cy="4167051"/>
          </a:xfrm>
          <a:prstGeom prst="rect">
            <a:avLst/>
          </a:prstGeom>
          <a:solidFill>
            <a:srgbClr val="FFFFFF"/>
          </a:solidFill>
          <a:ln w="19050">
            <a:solidFill>
              <a:schemeClr val="tx1"/>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endParaRPr lang="en-AU" sz="2400" b="1" dirty="0">
              <a:effectLst/>
              <a:latin typeface="Century Gothic" panose="020B050202020202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AU" sz="2400" b="1" dirty="0">
                <a:effectLst/>
                <a:latin typeface="Century Gothic" panose="020B0502020202020204" pitchFamily="34" charset="0"/>
                <a:ea typeface="Calibri" panose="020F0502020204030204" pitchFamily="34" charset="0"/>
                <a:cs typeface="Calibri" panose="020F0502020204030204" pitchFamily="34" charset="0"/>
              </a:rPr>
              <a:t>PPT Revision </a:t>
            </a:r>
            <a:endParaRPr lang="en-AU" sz="2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2400" dirty="0">
                <a:effectLst/>
                <a:latin typeface="Century Gothic" panose="020B0502020202020204" pitchFamily="34" charset="0"/>
                <a:ea typeface="Calibri" panose="020F0502020204030204" pitchFamily="34" charset="0"/>
                <a:cs typeface="Calibri" panose="020F0502020204030204" pitchFamily="34" charset="0"/>
              </a:rPr>
              <a:t> Warning signs</a:t>
            </a:r>
            <a:endParaRPr lang="en-AU"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F4549172-73C5-4E5A-93AB-5CDD54F22A79}"/>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8631" y="2275982"/>
            <a:ext cx="1503862" cy="1526106"/>
          </a:xfrm>
          <a:prstGeom prst="rect">
            <a:avLst/>
          </a:prstGeom>
        </p:spPr>
      </p:pic>
      <p:pic>
        <p:nvPicPr>
          <p:cNvPr id="15" name="Picture 14" descr="Logo, company name&#10;&#10;Description automatically generated">
            <a:extLst>
              <a:ext uri="{FF2B5EF4-FFF2-40B4-BE49-F238E27FC236}">
                <a16:creationId xmlns:a16="http://schemas.microsoft.com/office/drawing/2014/main" id="{AC277E10-E87E-4D97-9662-F4BA12A91DF8}"/>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69461" y="3039035"/>
            <a:ext cx="1669037" cy="1350131"/>
          </a:xfrm>
          <a:prstGeom prst="rect">
            <a:avLst/>
          </a:prstGeom>
        </p:spPr>
      </p:pic>
    </p:spTree>
    <p:extLst>
      <p:ext uri="{BB962C8B-B14F-4D97-AF65-F5344CB8AC3E}">
        <p14:creationId xmlns:p14="http://schemas.microsoft.com/office/powerpoint/2010/main" val="2270905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2000">
              <a:schemeClr val="bg1"/>
            </a:gs>
            <a:gs pos="77000">
              <a:schemeClr val="accent6">
                <a:lumMod val="20000"/>
                <a:lumOff val="80000"/>
              </a:schemeClr>
            </a:gs>
            <a:gs pos="63000">
              <a:schemeClr val="accent6">
                <a:lumMod val="20000"/>
                <a:lumOff val="8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descr="A close up of a shrimp&#10;&#10;Description automatically generated with medium confidence">
            <a:extLst>
              <a:ext uri="{FF2B5EF4-FFF2-40B4-BE49-F238E27FC236}">
                <a16:creationId xmlns:a16="http://schemas.microsoft.com/office/drawing/2014/main" id="{499C9F9D-7062-44CE-9AEE-C086C70501CF}"/>
              </a:ext>
            </a:extLst>
          </p:cNvPr>
          <p:cNvPicPr/>
          <p:nvPr/>
        </p:nvPicPr>
        <p:blipFill rotWithShape="1">
          <a:blip r:embed="rId2" cstate="print">
            <a:extLst>
              <a:ext uri="{28A0092B-C50C-407E-A947-70E740481C1C}">
                <a14:useLocalDpi xmlns:a14="http://schemas.microsoft.com/office/drawing/2010/main" val="0"/>
              </a:ext>
            </a:extLst>
          </a:blip>
          <a:srcRect r="26523"/>
          <a:stretch/>
        </p:blipFill>
        <p:spPr bwMode="auto">
          <a:xfrm>
            <a:off x="202866" y="15901"/>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p:spPr>
      </p:pic>
      <p:sp>
        <p:nvSpPr>
          <p:cNvPr id="12" name="Freeform: Shape 11">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C1D1A4C6-1FD1-451E-9881-D525B15F34D2}"/>
              </a:ext>
            </a:extLst>
          </p:cNvPr>
          <p:cNvPicPr/>
          <p:nvPr/>
        </p:nvPicPr>
        <p:blipFill rotWithShape="1">
          <a:blip r:embed="rId3" cstate="print"/>
          <a:srcRect l="4873" r="25493" b="-1"/>
          <a:stretch/>
        </p:blipFill>
        <p:spPr>
          <a:xfrm>
            <a:off x="7130263" y="1931546"/>
            <a:ext cx="4858871" cy="4554073"/>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6" name="Freeform: Shape 15">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 name="TextBox 8">
            <a:extLst>
              <a:ext uri="{FF2B5EF4-FFF2-40B4-BE49-F238E27FC236}">
                <a16:creationId xmlns:a16="http://schemas.microsoft.com/office/drawing/2014/main" id="{11852949-5768-479B-B4FC-BE19415C33C6}"/>
              </a:ext>
            </a:extLst>
          </p:cNvPr>
          <p:cNvSpPr txBox="1"/>
          <p:nvPr/>
        </p:nvSpPr>
        <p:spPr>
          <a:xfrm>
            <a:off x="1787000" y="5706219"/>
            <a:ext cx="2749161" cy="830997"/>
          </a:xfrm>
          <a:prstGeom prst="rect">
            <a:avLst/>
          </a:prstGeom>
          <a:noFill/>
        </p:spPr>
        <p:txBody>
          <a:bodyPr wrap="square" rtlCol="0">
            <a:spAutoFit/>
          </a:bodyPr>
          <a:lstStyle/>
          <a:p>
            <a:r>
              <a:rPr lang="en-AU" sz="4800" b="1" dirty="0">
                <a:latin typeface="Century Gothic" panose="020B0502020202020204" pitchFamily="34" charset="0"/>
              </a:rPr>
              <a:t>a spider</a:t>
            </a:r>
          </a:p>
        </p:txBody>
      </p:sp>
      <p:sp>
        <p:nvSpPr>
          <p:cNvPr id="11" name="TextBox 10">
            <a:extLst>
              <a:ext uri="{FF2B5EF4-FFF2-40B4-BE49-F238E27FC236}">
                <a16:creationId xmlns:a16="http://schemas.microsoft.com/office/drawing/2014/main" id="{64181640-91A1-4D04-92D4-6E5FC0DAB416}"/>
              </a:ext>
            </a:extLst>
          </p:cNvPr>
          <p:cNvSpPr txBox="1"/>
          <p:nvPr/>
        </p:nvSpPr>
        <p:spPr>
          <a:xfrm>
            <a:off x="8037061" y="830515"/>
            <a:ext cx="2680312" cy="830997"/>
          </a:xfrm>
          <a:prstGeom prst="rect">
            <a:avLst/>
          </a:prstGeom>
          <a:noFill/>
        </p:spPr>
        <p:txBody>
          <a:bodyPr wrap="square" rtlCol="0">
            <a:spAutoFit/>
          </a:bodyPr>
          <a:lstStyle/>
          <a:p>
            <a:r>
              <a:rPr lang="en-AU" sz="4800" b="1" dirty="0">
                <a:latin typeface="Century Gothic" panose="020B0502020202020204" pitchFamily="34" charset="0"/>
              </a:rPr>
              <a:t>a snake</a:t>
            </a:r>
          </a:p>
        </p:txBody>
      </p:sp>
    </p:spTree>
    <p:extLst>
      <p:ext uri="{BB962C8B-B14F-4D97-AF65-F5344CB8AC3E}">
        <p14:creationId xmlns:p14="http://schemas.microsoft.com/office/powerpoint/2010/main" val="335228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98000">
              <a:schemeClr val="accent6">
                <a:lumMod val="20000"/>
                <a:lumOff val="80000"/>
              </a:schemeClr>
            </a:gs>
            <a:gs pos="58000">
              <a:schemeClr val="accent6">
                <a:lumMod val="20000"/>
                <a:lumOff val="80000"/>
              </a:schemeClr>
            </a:gs>
            <a:gs pos="85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43" name="Freeform: Shape 37">
            <a:extLst>
              <a:ext uri="{FF2B5EF4-FFF2-40B4-BE49-F238E27FC236}">
                <a16:creationId xmlns:a16="http://schemas.microsoft.com/office/drawing/2014/main" id="{D967F3CD-B7D5-4CD4-B546-13C8A8F61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F9528C64-B611-4A0E-AED3-355EAA4E2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Power lines in a field&#10;&#10;Description automatically generated with low confidence">
            <a:extLst>
              <a:ext uri="{FF2B5EF4-FFF2-40B4-BE49-F238E27FC236}">
                <a16:creationId xmlns:a16="http://schemas.microsoft.com/office/drawing/2014/main" id="{E8A8DE00-AFD6-469E-9087-671FFE5EA74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4" r="-1" b="-1"/>
          <a:stretch/>
        </p:blipFill>
        <p:spPr>
          <a:xfrm>
            <a:off x="1277316" y="47544"/>
            <a:ext cx="9946831" cy="5896057"/>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
        <p:nvSpPr>
          <p:cNvPr id="42" name="Freeform: Shape 41">
            <a:extLst>
              <a:ext uri="{FF2B5EF4-FFF2-40B4-BE49-F238E27FC236}">
                <a16:creationId xmlns:a16="http://schemas.microsoft.com/office/drawing/2014/main" id="{9479A80B-8CA9-4EA1-9408-D2A7B046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1910015 w 10256294"/>
              <a:gd name="connsiteY0" fmla="*/ 0 h 6858000"/>
              <a:gd name="connsiteX1" fmla="*/ 1691450 w 10256294"/>
              <a:gd name="connsiteY1" fmla="*/ 0 h 6858000"/>
              <a:gd name="connsiteX2" fmla="*/ 1668394 w 10256294"/>
              <a:gd name="connsiteY2" fmla="*/ 14997 h 6858000"/>
              <a:gd name="connsiteX3" fmla="*/ 0 w 10256294"/>
              <a:gd name="connsiteY3" fmla="*/ 3621656 h 6858000"/>
              <a:gd name="connsiteX4" fmla="*/ 1953374 w 10256294"/>
              <a:gd name="connsiteY4" fmla="*/ 6374814 h 6858000"/>
              <a:gd name="connsiteX5" fmla="*/ 2491804 w 10256294"/>
              <a:gd name="connsiteY5" fmla="*/ 6780599 h 6858000"/>
              <a:gd name="connsiteX6" fmla="*/ 2608271 w 10256294"/>
              <a:gd name="connsiteY6" fmla="*/ 6858000 h 6858000"/>
              <a:gd name="connsiteX7" fmla="*/ 2864721 w 10256294"/>
              <a:gd name="connsiteY7" fmla="*/ 6858000 h 6858000"/>
              <a:gd name="connsiteX8" fmla="*/ 2743439 w 10256294"/>
              <a:gd name="connsiteY8" fmla="*/ 6780599 h 6858000"/>
              <a:gd name="connsiteX9" fmla="*/ 2182760 w 10256294"/>
              <a:gd name="connsiteY9" fmla="*/ 6374814 h 6858000"/>
              <a:gd name="connsiteX10" fmla="*/ 148672 w 10256294"/>
              <a:gd name="connsiteY10" fmla="*/ 3621656 h 6858000"/>
              <a:gd name="connsiteX11" fmla="*/ 1886006 w 10256294"/>
              <a:gd name="connsiteY11" fmla="*/ 14997 h 6858000"/>
              <a:gd name="connsiteX12" fmla="*/ 8564844 w 10256294"/>
              <a:gd name="connsiteY12" fmla="*/ 0 h 6858000"/>
              <a:gd name="connsiteX13" fmla="*/ 8346278 w 10256294"/>
              <a:gd name="connsiteY13" fmla="*/ 0 h 6858000"/>
              <a:gd name="connsiteX14" fmla="*/ 8370288 w 10256294"/>
              <a:gd name="connsiteY14" fmla="*/ 14997 h 6858000"/>
              <a:gd name="connsiteX15" fmla="*/ 10107622 w 10256294"/>
              <a:gd name="connsiteY15" fmla="*/ 3621656 h 6858000"/>
              <a:gd name="connsiteX16" fmla="*/ 8073532 w 10256294"/>
              <a:gd name="connsiteY16" fmla="*/ 6374814 h 6858000"/>
              <a:gd name="connsiteX17" fmla="*/ 7512854 w 10256294"/>
              <a:gd name="connsiteY17" fmla="*/ 6780599 h 6858000"/>
              <a:gd name="connsiteX18" fmla="*/ 7391575 w 10256294"/>
              <a:gd name="connsiteY18" fmla="*/ 6858000 h 6858000"/>
              <a:gd name="connsiteX19" fmla="*/ 7648023 w 10256294"/>
              <a:gd name="connsiteY19" fmla="*/ 6858000 h 6858000"/>
              <a:gd name="connsiteX20" fmla="*/ 7764490 w 10256294"/>
              <a:gd name="connsiteY20" fmla="*/ 6780599 h 6858000"/>
              <a:gd name="connsiteX21" fmla="*/ 8302920 w 10256294"/>
              <a:gd name="connsiteY21" fmla="*/ 6374814 h 6858000"/>
              <a:gd name="connsiteX22" fmla="*/ 10256294 w 10256294"/>
              <a:gd name="connsiteY22" fmla="*/ 3621656 h 6858000"/>
              <a:gd name="connsiteX23" fmla="*/ 8587900 w 1025629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6294" h="6858000">
                <a:moveTo>
                  <a:pt x="1910015" y="0"/>
                </a:moveTo>
                <a:lnTo>
                  <a:pt x="1691450" y="0"/>
                </a:lnTo>
                <a:lnTo>
                  <a:pt x="1668394" y="14997"/>
                </a:lnTo>
                <a:cubicBezTo>
                  <a:pt x="597925" y="754641"/>
                  <a:pt x="0" y="2093192"/>
                  <a:pt x="0" y="3621656"/>
                </a:cubicBezTo>
                <a:cubicBezTo>
                  <a:pt x="0" y="4969131"/>
                  <a:pt x="967880" y="5602839"/>
                  <a:pt x="1953374" y="6374814"/>
                </a:cubicBezTo>
                <a:cubicBezTo>
                  <a:pt x="2132836" y="6515397"/>
                  <a:pt x="2310657" y="6653108"/>
                  <a:pt x="2491804" y="6780599"/>
                </a:cubicBezTo>
                <a:lnTo>
                  <a:pt x="2608271" y="6858000"/>
                </a:lnTo>
                <a:lnTo>
                  <a:pt x="2864721" y="6858000"/>
                </a:lnTo>
                <a:lnTo>
                  <a:pt x="2743439" y="6780599"/>
                </a:lnTo>
                <a:cubicBezTo>
                  <a:pt x="2554808" y="6653108"/>
                  <a:pt x="2369639" y="6515397"/>
                  <a:pt x="2182760" y="6374814"/>
                </a:cubicBezTo>
                <a:cubicBezTo>
                  <a:pt x="1156547" y="5602839"/>
                  <a:pt x="148672" y="4969131"/>
                  <a:pt x="148672" y="3621656"/>
                </a:cubicBezTo>
                <a:cubicBezTo>
                  <a:pt x="148672" y="2093192"/>
                  <a:pt x="771304" y="754641"/>
                  <a:pt x="1886006" y="14997"/>
                </a:cubicBezTo>
                <a:close/>
                <a:moveTo>
                  <a:pt x="8564844" y="0"/>
                </a:moveTo>
                <a:lnTo>
                  <a:pt x="8346278" y="0"/>
                </a:lnTo>
                <a:lnTo>
                  <a:pt x="8370288" y="14997"/>
                </a:lnTo>
                <a:cubicBezTo>
                  <a:pt x="9484990" y="754641"/>
                  <a:pt x="10107622" y="2093192"/>
                  <a:pt x="10107622" y="3621656"/>
                </a:cubicBezTo>
                <a:cubicBezTo>
                  <a:pt x="10107622" y="4969131"/>
                  <a:pt x="9099748" y="5602839"/>
                  <a:pt x="8073532" y="6374814"/>
                </a:cubicBezTo>
                <a:cubicBezTo>
                  <a:pt x="7886654" y="6515397"/>
                  <a:pt x="7701485" y="6653108"/>
                  <a:pt x="7512854" y="6780599"/>
                </a:cubicBezTo>
                <a:lnTo>
                  <a:pt x="7391575" y="6858000"/>
                </a:lnTo>
                <a:lnTo>
                  <a:pt x="7648023" y="6858000"/>
                </a:lnTo>
                <a:lnTo>
                  <a:pt x="7764490" y="6780599"/>
                </a:lnTo>
                <a:cubicBezTo>
                  <a:pt x="7945636" y="6653108"/>
                  <a:pt x="8123457" y="6515397"/>
                  <a:pt x="8302920" y="6374814"/>
                </a:cubicBezTo>
                <a:cubicBezTo>
                  <a:pt x="9288414" y="5602839"/>
                  <a:pt x="10256294" y="4969131"/>
                  <a:pt x="10256294" y="3621656"/>
                </a:cubicBezTo>
                <a:cubicBezTo>
                  <a:pt x="10256294" y="2093192"/>
                  <a:pt x="9658369" y="754641"/>
                  <a:pt x="8587900"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 name="Picture 32">
            <a:extLst>
              <a:ext uri="{FF2B5EF4-FFF2-40B4-BE49-F238E27FC236}">
                <a16:creationId xmlns:a16="http://schemas.microsoft.com/office/drawing/2014/main" id="{0EEFFFB8-C6C8-4F75-88F7-4D160C3CAADE}"/>
              </a:ext>
            </a:extLst>
          </p:cNvPr>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45088" y="3621739"/>
            <a:ext cx="1006010" cy="806823"/>
          </a:xfrm>
          <a:prstGeom prst="rect">
            <a:avLst/>
          </a:prstGeom>
        </p:spPr>
      </p:pic>
      <p:sp>
        <p:nvSpPr>
          <p:cNvPr id="34" name="TextBox 33">
            <a:extLst>
              <a:ext uri="{FF2B5EF4-FFF2-40B4-BE49-F238E27FC236}">
                <a16:creationId xmlns:a16="http://schemas.microsoft.com/office/drawing/2014/main" id="{5706D77E-F9D5-47DC-80E5-4780E31B95D7}"/>
              </a:ext>
            </a:extLst>
          </p:cNvPr>
          <p:cNvSpPr txBox="1"/>
          <p:nvPr/>
        </p:nvSpPr>
        <p:spPr>
          <a:xfrm>
            <a:off x="3984351" y="5859597"/>
            <a:ext cx="3572245" cy="830997"/>
          </a:xfrm>
          <a:prstGeom prst="rect">
            <a:avLst/>
          </a:prstGeom>
          <a:noFill/>
        </p:spPr>
        <p:txBody>
          <a:bodyPr wrap="square" rtlCol="0">
            <a:spAutoFit/>
          </a:bodyPr>
          <a:lstStyle/>
          <a:p>
            <a:r>
              <a:rPr lang="en-AU" sz="4800" b="1" dirty="0">
                <a:latin typeface="Century Gothic" panose="020B0502020202020204" pitchFamily="34" charset="0"/>
              </a:rPr>
              <a:t>Electric</a:t>
            </a:r>
          </a:p>
        </p:txBody>
      </p:sp>
      <p:sp>
        <p:nvSpPr>
          <p:cNvPr id="35" name="TextBox 34">
            <a:extLst>
              <a:ext uri="{FF2B5EF4-FFF2-40B4-BE49-F238E27FC236}">
                <a16:creationId xmlns:a16="http://schemas.microsoft.com/office/drawing/2014/main" id="{9C69DEFA-E1CA-4D20-8E43-CA22B38C4CDD}"/>
              </a:ext>
            </a:extLst>
          </p:cNvPr>
          <p:cNvSpPr txBox="1"/>
          <p:nvPr/>
        </p:nvSpPr>
        <p:spPr>
          <a:xfrm>
            <a:off x="6495113" y="5859597"/>
            <a:ext cx="3378945" cy="830997"/>
          </a:xfrm>
          <a:prstGeom prst="rect">
            <a:avLst/>
          </a:prstGeom>
          <a:noFill/>
        </p:spPr>
        <p:txBody>
          <a:bodyPr wrap="square" rtlCol="0">
            <a:spAutoFit/>
          </a:bodyPr>
          <a:lstStyle/>
          <a:p>
            <a:r>
              <a:rPr lang="en-AU" sz="4800" b="1" dirty="0">
                <a:latin typeface="Century Gothic" panose="020B0502020202020204" pitchFamily="34" charset="0"/>
              </a:rPr>
              <a:t>wires</a:t>
            </a:r>
          </a:p>
        </p:txBody>
      </p:sp>
      <p:cxnSp>
        <p:nvCxnSpPr>
          <p:cNvPr id="18" name="Straight Connector 17">
            <a:extLst>
              <a:ext uri="{FF2B5EF4-FFF2-40B4-BE49-F238E27FC236}">
                <a16:creationId xmlns:a16="http://schemas.microsoft.com/office/drawing/2014/main" id="{F014C47E-55CC-4DF9-9430-2DD4B2B0BDFB}"/>
              </a:ext>
            </a:extLst>
          </p:cNvPr>
          <p:cNvCxnSpPr>
            <a:cxnSpLocks/>
          </p:cNvCxnSpPr>
          <p:nvPr/>
        </p:nvCxnSpPr>
        <p:spPr>
          <a:xfrm>
            <a:off x="7915835" y="4428562"/>
            <a:ext cx="0" cy="815791"/>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97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looding">
            <a:extLst>
              <a:ext uri="{FF2B5EF4-FFF2-40B4-BE49-F238E27FC236}">
                <a16:creationId xmlns:a16="http://schemas.microsoft.com/office/drawing/2014/main" id="{41AD9A11-B7AB-4A48-A8CC-37798550A73C}"/>
              </a:ext>
            </a:extLst>
          </p:cNvPr>
          <p:cNvPicPr/>
          <p:nvPr/>
        </p:nvPicPr>
        <p:blipFill rotWithShape="1">
          <a:blip r:embed="rId2" cstate="print">
            <a:extLst>
              <a:ext uri="{28A0092B-C50C-407E-A947-70E740481C1C}">
                <a14:useLocalDpi xmlns:a14="http://schemas.microsoft.com/office/drawing/2010/main" val="0"/>
              </a:ext>
            </a:extLst>
          </a:blip>
          <a:srcRect l="15556" r="562"/>
          <a:stretch/>
        </p:blipFill>
        <p:spPr bwMode="auto">
          <a:xfrm>
            <a:off x="-1" y="1"/>
            <a:ext cx="12192000" cy="6266328"/>
          </a:xfrm>
          <a:prstGeom prst="rect">
            <a:avLst/>
          </a:prstGeom>
          <a:noFill/>
        </p:spPr>
      </p:pic>
      <p:grpSp>
        <p:nvGrpSpPr>
          <p:cNvPr id="28" name="Group 27">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8">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2" name="Freeform: Shape 31">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0" name="TextBox 19">
            <a:extLst>
              <a:ext uri="{FF2B5EF4-FFF2-40B4-BE49-F238E27FC236}">
                <a16:creationId xmlns:a16="http://schemas.microsoft.com/office/drawing/2014/main" id="{B16951BC-9D81-4283-9610-89C5A0707E18}"/>
              </a:ext>
            </a:extLst>
          </p:cNvPr>
          <p:cNvSpPr txBox="1"/>
          <p:nvPr/>
        </p:nvSpPr>
        <p:spPr>
          <a:xfrm>
            <a:off x="3123484" y="5673334"/>
            <a:ext cx="1780209" cy="830997"/>
          </a:xfrm>
          <a:prstGeom prst="rect">
            <a:avLst/>
          </a:prstGeom>
          <a:noFill/>
        </p:spPr>
        <p:txBody>
          <a:bodyPr wrap="square" rtlCol="0">
            <a:spAutoFit/>
          </a:bodyPr>
          <a:lstStyle/>
          <a:p>
            <a:r>
              <a:rPr lang="en-AU" sz="4800" b="1" dirty="0">
                <a:latin typeface="Century Gothic" panose="020B0502020202020204" pitchFamily="34" charset="0"/>
              </a:rPr>
              <a:t>trees</a:t>
            </a:r>
          </a:p>
        </p:txBody>
      </p:sp>
    </p:spTree>
    <p:extLst>
      <p:ext uri="{BB962C8B-B14F-4D97-AF65-F5344CB8AC3E}">
        <p14:creationId xmlns:p14="http://schemas.microsoft.com/office/powerpoint/2010/main" val="15735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91000">
              <a:schemeClr val="accent6">
                <a:lumMod val="20000"/>
                <a:lumOff val="80000"/>
              </a:schemeClr>
            </a:gs>
            <a:gs pos="74000">
              <a:schemeClr val="accent6">
                <a:lumMod val="20000"/>
                <a:lumOff val="80000"/>
              </a:schemeClr>
            </a:gs>
            <a:gs pos="6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5" name="Freeform: Shape 15">
            <a:extLst>
              <a:ext uri="{FF2B5EF4-FFF2-40B4-BE49-F238E27FC236}">
                <a16:creationId xmlns:a16="http://schemas.microsoft.com/office/drawing/2014/main" id="{4F359677-6547-4AEF-BE61-1F6350998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7">
            <a:extLst>
              <a:ext uri="{FF2B5EF4-FFF2-40B4-BE49-F238E27FC236}">
                <a16:creationId xmlns:a16="http://schemas.microsoft.com/office/drawing/2014/main" id="{E03EB81F-53EA-4ACC-A424-38FB58A7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19">
            <a:extLst>
              <a:ext uri="{FF2B5EF4-FFF2-40B4-BE49-F238E27FC236}">
                <a16:creationId xmlns:a16="http://schemas.microsoft.com/office/drawing/2014/main" id="{8E7A830E-EB82-4D23-B515-44E41D564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15AACE5-C50C-49EE-BD63-88D28D469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4311BE2A-DAA1-49F6-83F6-3D543B8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TextBox 16">
            <a:extLst>
              <a:ext uri="{FF2B5EF4-FFF2-40B4-BE49-F238E27FC236}">
                <a16:creationId xmlns:a16="http://schemas.microsoft.com/office/drawing/2014/main" id="{15859202-6C80-4A0E-AE1B-B857C63E4ECA}"/>
              </a:ext>
            </a:extLst>
          </p:cNvPr>
          <p:cNvSpPr txBox="1"/>
          <p:nvPr/>
        </p:nvSpPr>
        <p:spPr>
          <a:xfrm>
            <a:off x="165711" y="5414688"/>
            <a:ext cx="3572245" cy="830997"/>
          </a:xfrm>
          <a:prstGeom prst="rect">
            <a:avLst/>
          </a:prstGeom>
          <a:noFill/>
        </p:spPr>
        <p:txBody>
          <a:bodyPr wrap="square" rtlCol="0">
            <a:spAutoFit/>
          </a:bodyPr>
          <a:lstStyle/>
          <a:p>
            <a:r>
              <a:rPr lang="en-AU" sz="4800" b="1" dirty="0">
                <a:latin typeface="Century Gothic" panose="020B0502020202020204" pitchFamily="34" charset="0"/>
              </a:rPr>
              <a:t>Floodwater</a:t>
            </a:r>
          </a:p>
        </p:txBody>
      </p:sp>
      <p:sp>
        <p:nvSpPr>
          <p:cNvPr id="19" name="TextBox 18">
            <a:extLst>
              <a:ext uri="{FF2B5EF4-FFF2-40B4-BE49-F238E27FC236}">
                <a16:creationId xmlns:a16="http://schemas.microsoft.com/office/drawing/2014/main" id="{DA7C7084-9386-493E-B2F1-593E6D00B422}"/>
              </a:ext>
            </a:extLst>
          </p:cNvPr>
          <p:cNvSpPr txBox="1"/>
          <p:nvPr/>
        </p:nvSpPr>
        <p:spPr>
          <a:xfrm>
            <a:off x="7543142" y="5414688"/>
            <a:ext cx="3516517" cy="830997"/>
          </a:xfrm>
          <a:prstGeom prst="rect">
            <a:avLst/>
          </a:prstGeom>
          <a:noFill/>
        </p:spPr>
        <p:txBody>
          <a:bodyPr wrap="square" rtlCol="0">
            <a:spAutoFit/>
          </a:bodyPr>
          <a:lstStyle/>
          <a:p>
            <a:r>
              <a:rPr lang="en-AU" sz="4800" b="1" dirty="0">
                <a:latin typeface="Century Gothic" panose="020B0502020202020204" pitchFamily="34" charset="0"/>
              </a:rPr>
              <a:t>dangerous</a:t>
            </a:r>
          </a:p>
        </p:txBody>
      </p:sp>
      <p:sp>
        <p:nvSpPr>
          <p:cNvPr id="21" name="TextBox 20">
            <a:extLst>
              <a:ext uri="{FF2B5EF4-FFF2-40B4-BE49-F238E27FC236}">
                <a16:creationId xmlns:a16="http://schemas.microsoft.com/office/drawing/2014/main" id="{FEF89290-B64C-463C-853D-7D6E8645F610}"/>
              </a:ext>
            </a:extLst>
          </p:cNvPr>
          <p:cNvSpPr txBox="1"/>
          <p:nvPr/>
        </p:nvSpPr>
        <p:spPr>
          <a:xfrm>
            <a:off x="3605015" y="5414687"/>
            <a:ext cx="1079532" cy="830997"/>
          </a:xfrm>
          <a:prstGeom prst="rect">
            <a:avLst/>
          </a:prstGeom>
          <a:noFill/>
        </p:spPr>
        <p:txBody>
          <a:bodyPr wrap="square" rtlCol="0">
            <a:spAutoFit/>
          </a:bodyPr>
          <a:lstStyle/>
          <a:p>
            <a:r>
              <a:rPr lang="en-AU" sz="4800" b="1" dirty="0">
                <a:latin typeface="Century Gothic" panose="020B0502020202020204" pitchFamily="34" charset="0"/>
              </a:rPr>
              <a:t> is</a:t>
            </a:r>
          </a:p>
        </p:txBody>
      </p:sp>
      <p:sp>
        <p:nvSpPr>
          <p:cNvPr id="28" name="TextBox 27">
            <a:extLst>
              <a:ext uri="{FF2B5EF4-FFF2-40B4-BE49-F238E27FC236}">
                <a16:creationId xmlns:a16="http://schemas.microsoft.com/office/drawing/2014/main" id="{4628E390-3F64-4343-A30B-E88CD7B33D33}"/>
              </a:ext>
            </a:extLst>
          </p:cNvPr>
          <p:cNvSpPr txBox="1"/>
          <p:nvPr/>
        </p:nvSpPr>
        <p:spPr>
          <a:xfrm>
            <a:off x="10760330" y="5414688"/>
            <a:ext cx="512911" cy="830997"/>
          </a:xfrm>
          <a:prstGeom prst="rect">
            <a:avLst/>
          </a:prstGeom>
          <a:noFill/>
        </p:spPr>
        <p:txBody>
          <a:bodyPr wrap="square" rtlCol="0">
            <a:spAutoFit/>
          </a:bodyPr>
          <a:lstStyle/>
          <a:p>
            <a:r>
              <a:rPr lang="en-AU" sz="4800" b="1" dirty="0">
                <a:latin typeface="Century Gothic" panose="020B0502020202020204" pitchFamily="34" charset="0"/>
              </a:rPr>
              <a:t>.</a:t>
            </a:r>
          </a:p>
        </p:txBody>
      </p:sp>
      <p:pic>
        <p:nvPicPr>
          <p:cNvPr id="14" name="Picture 13" descr="Dangers of flooding and tips for how you can protect yourself |  Environmental Health Toolkits | NCEH">
            <a:extLst>
              <a:ext uri="{FF2B5EF4-FFF2-40B4-BE49-F238E27FC236}">
                <a16:creationId xmlns:a16="http://schemas.microsoft.com/office/drawing/2014/main" id="{6D742C3B-1698-4A03-8052-72698ED904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71" y="675601"/>
            <a:ext cx="6301580" cy="4263952"/>
          </a:xfrm>
          <a:prstGeom prst="rect">
            <a:avLst/>
          </a:prstGeom>
          <a:noFill/>
          <a:ln w="9525">
            <a:noFill/>
            <a:miter lim="800000"/>
            <a:headEnd/>
            <a:tailEnd/>
          </a:ln>
        </p:spPr>
      </p:pic>
      <p:pic>
        <p:nvPicPr>
          <p:cNvPr id="5" name="Picture 4" descr="A red triangle sign&#10;&#10;Description automatically generated with low confidence">
            <a:extLst>
              <a:ext uri="{FF2B5EF4-FFF2-40B4-BE49-F238E27FC236}">
                <a16:creationId xmlns:a16="http://schemas.microsoft.com/office/drawing/2014/main" id="{4DF8FB4A-08BA-4BDD-B79F-CFDA779D0A52}"/>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2900" y="822983"/>
            <a:ext cx="3987829" cy="4116570"/>
          </a:xfrm>
          <a:prstGeom prst="rect">
            <a:avLst/>
          </a:prstGeom>
        </p:spPr>
      </p:pic>
      <p:sp>
        <p:nvSpPr>
          <p:cNvPr id="15" name="TextBox 14">
            <a:extLst>
              <a:ext uri="{FF2B5EF4-FFF2-40B4-BE49-F238E27FC236}">
                <a16:creationId xmlns:a16="http://schemas.microsoft.com/office/drawing/2014/main" id="{73E7213A-CCD9-47EC-A616-096D6B7D2845}"/>
              </a:ext>
            </a:extLst>
          </p:cNvPr>
          <p:cNvSpPr txBox="1"/>
          <p:nvPr/>
        </p:nvSpPr>
        <p:spPr>
          <a:xfrm>
            <a:off x="6115393" y="5414688"/>
            <a:ext cx="1423406" cy="830997"/>
          </a:xfrm>
          <a:prstGeom prst="rect">
            <a:avLst/>
          </a:prstGeom>
          <a:noFill/>
        </p:spPr>
        <p:txBody>
          <a:bodyPr wrap="square" rtlCol="0">
            <a:spAutoFit/>
          </a:bodyPr>
          <a:lstStyle/>
          <a:p>
            <a:r>
              <a:rPr lang="en-AU" sz="4800" b="1" dirty="0">
                <a:latin typeface="Century Gothic" panose="020B0502020202020204" pitchFamily="34" charset="0"/>
              </a:rPr>
              <a:t>and</a:t>
            </a:r>
          </a:p>
        </p:txBody>
      </p:sp>
      <p:sp>
        <p:nvSpPr>
          <p:cNvPr id="16" name="TextBox 15">
            <a:extLst>
              <a:ext uri="{FF2B5EF4-FFF2-40B4-BE49-F238E27FC236}">
                <a16:creationId xmlns:a16="http://schemas.microsoft.com/office/drawing/2014/main" id="{67AC6709-72F4-4583-B688-911C603D6605}"/>
              </a:ext>
            </a:extLst>
          </p:cNvPr>
          <p:cNvSpPr txBox="1"/>
          <p:nvPr/>
        </p:nvSpPr>
        <p:spPr>
          <a:xfrm>
            <a:off x="4551606" y="5414688"/>
            <a:ext cx="1667555" cy="830997"/>
          </a:xfrm>
          <a:prstGeom prst="rect">
            <a:avLst/>
          </a:prstGeom>
          <a:noFill/>
        </p:spPr>
        <p:txBody>
          <a:bodyPr wrap="square" rtlCol="0">
            <a:spAutoFit/>
          </a:bodyPr>
          <a:lstStyle/>
          <a:p>
            <a:r>
              <a:rPr lang="en-AU" sz="4800" b="1" dirty="0">
                <a:latin typeface="Century Gothic" panose="020B0502020202020204" pitchFamily="34" charset="0"/>
              </a:rPr>
              <a:t>dirty</a:t>
            </a:r>
          </a:p>
        </p:txBody>
      </p:sp>
    </p:spTree>
    <p:extLst>
      <p:ext uri="{BB962C8B-B14F-4D97-AF65-F5344CB8AC3E}">
        <p14:creationId xmlns:p14="http://schemas.microsoft.com/office/powerpoint/2010/main" val="331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8"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chemeClr val="bg1">
                <a:lumMod val="95000"/>
              </a:schemeClr>
            </a:gs>
            <a:gs pos="77000">
              <a:schemeClr val="accent6">
                <a:lumMod val="20000"/>
                <a:lumOff val="80000"/>
              </a:schemeClr>
            </a:gs>
            <a:gs pos="63000">
              <a:schemeClr val="bg1">
                <a:lumMod val="95000"/>
              </a:schemeClr>
            </a:gs>
            <a:gs pos="25000">
              <a:schemeClr val="bg1">
                <a:lumMod val="9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4362AFA-86F9-44EA-90E5-F4DAAE97143A}"/>
              </a:ext>
            </a:extLst>
          </p:cNvPr>
          <p:cNvSpPr txBox="1">
            <a:spLocks/>
          </p:cNvSpPr>
          <p:nvPr/>
        </p:nvSpPr>
        <p:spPr>
          <a:xfrm>
            <a:off x="821952" y="288473"/>
            <a:ext cx="6134318" cy="3374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1600" b="1" dirty="0">
                <a:solidFill>
                  <a:srgbClr val="002060"/>
                </a:solidFill>
                <a:latin typeface="Calibri" panose="020F0502020204030204" pitchFamily="34" charset="0"/>
                <a:cs typeface="Calibri" panose="020F0502020204030204" pitchFamily="34" charset="0"/>
              </a:rPr>
              <a:t>Picture acknowledgements</a:t>
            </a:r>
          </a:p>
        </p:txBody>
      </p:sp>
      <p:graphicFrame>
        <p:nvGraphicFramePr>
          <p:cNvPr id="3" name="Table 2">
            <a:extLst>
              <a:ext uri="{FF2B5EF4-FFF2-40B4-BE49-F238E27FC236}">
                <a16:creationId xmlns:a16="http://schemas.microsoft.com/office/drawing/2014/main" id="{CC3CD129-7974-4714-AD8F-961498253363}"/>
              </a:ext>
            </a:extLst>
          </p:cNvPr>
          <p:cNvGraphicFramePr>
            <a:graphicFrameLocks noGrp="1"/>
          </p:cNvGraphicFramePr>
          <p:nvPr>
            <p:extLst>
              <p:ext uri="{D42A27DB-BD31-4B8C-83A1-F6EECF244321}">
                <p14:modId xmlns:p14="http://schemas.microsoft.com/office/powerpoint/2010/main" val="1183925181"/>
              </p:ext>
            </p:extLst>
          </p:nvPr>
        </p:nvGraphicFramePr>
        <p:xfrm>
          <a:off x="821952" y="896471"/>
          <a:ext cx="7425577" cy="3714293"/>
        </p:xfrm>
        <a:graphic>
          <a:graphicData uri="http://schemas.openxmlformats.org/drawingml/2006/table">
            <a:tbl>
              <a:tblPr firstRow="1" firstCol="1" bandRow="1">
                <a:tableStyleId>{5DA37D80-6434-44D0-A028-1B22A696006F}</a:tableStyleId>
              </a:tblPr>
              <a:tblGrid>
                <a:gridCol w="1544876">
                  <a:extLst>
                    <a:ext uri="{9D8B030D-6E8A-4147-A177-3AD203B41FA5}">
                      <a16:colId xmlns:a16="http://schemas.microsoft.com/office/drawing/2014/main" val="2941099921"/>
                    </a:ext>
                  </a:extLst>
                </a:gridCol>
                <a:gridCol w="5880701">
                  <a:extLst>
                    <a:ext uri="{9D8B030D-6E8A-4147-A177-3AD203B41FA5}">
                      <a16:colId xmlns:a16="http://schemas.microsoft.com/office/drawing/2014/main" val="3446996104"/>
                    </a:ext>
                  </a:extLst>
                </a:gridCol>
              </a:tblGrid>
              <a:tr h="333952">
                <a:tc>
                  <a:txBody>
                    <a:bodyPr/>
                    <a:lstStyle/>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Driving sign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nSpc>
                          <a:spcPct val="106000"/>
                        </a:lnSpc>
                        <a:spcAft>
                          <a:spcPts val="200"/>
                        </a:spcAft>
                      </a:pPr>
                      <a:r>
                        <a:rPr lang="en-AU" sz="1000" b="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b="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b="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662019039"/>
                  </a:ext>
                </a:extLst>
              </a:tr>
              <a:tr h="383719">
                <a:tc>
                  <a:txBody>
                    <a:bodyPr/>
                    <a:lstStyle/>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No driving sign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7730586"/>
                  </a:ext>
                </a:extLst>
              </a:tr>
              <a:tr h="352346">
                <a:tc>
                  <a:txBody>
                    <a:bodyPr/>
                    <a:lstStyle/>
                    <a:p>
                      <a:pPr>
                        <a:lnSpc>
                          <a:spcPct val="106000"/>
                        </a:lnSpc>
                        <a:spcAft>
                          <a:spcPts val="200"/>
                        </a:spcAft>
                      </a:pPr>
                      <a:r>
                        <a:rPr lang="en-AU" sz="100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Walking sign</a:t>
                      </a:r>
                      <a:endParaRPr lang="en-AU"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2247499"/>
                  </a:ext>
                </a:extLst>
              </a:tr>
              <a:tr h="352346">
                <a:tc>
                  <a:txBody>
                    <a:bodyPr/>
                    <a:lstStyle/>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No walking sign</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3723418"/>
                  </a:ext>
                </a:extLst>
              </a:tr>
              <a:tr h="352346">
                <a:tc>
                  <a:txBody>
                    <a:bodyPr/>
                    <a:lstStyle/>
                    <a:p>
                      <a:pPr>
                        <a:lnSpc>
                          <a:spcPct val="106000"/>
                        </a:lnSpc>
                        <a:spcAft>
                          <a:spcPts val="200"/>
                        </a:spcAft>
                      </a:pPr>
                      <a:r>
                        <a:rPr lang="en-AU" sz="100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Swimming sign</a:t>
                      </a:r>
                      <a:endParaRPr lang="en-AU"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7687949"/>
                  </a:ext>
                </a:extLst>
              </a:tr>
              <a:tr h="352346">
                <a:tc>
                  <a:txBody>
                    <a:bodyPr/>
                    <a:lstStyle/>
                    <a:p>
                      <a:pPr>
                        <a:lnSpc>
                          <a:spcPct val="106000"/>
                        </a:lnSpc>
                        <a:spcAft>
                          <a:spcPts val="200"/>
                        </a:spcAft>
                      </a:pPr>
                      <a:r>
                        <a:rPr lang="en-AU" sz="100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No swimming sign</a:t>
                      </a:r>
                      <a:endParaRPr lang="en-AU"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8150134"/>
                  </a:ext>
                </a:extLst>
              </a:tr>
              <a:tr h="378312">
                <a:tc>
                  <a:txBody>
                    <a:bodyPr/>
                    <a:lstStyle/>
                    <a:p>
                      <a:pPr>
                        <a:lnSpc>
                          <a:spcPct val="106000"/>
                        </a:lnSpc>
                        <a:spcAft>
                          <a:spcPts val="200"/>
                        </a:spcAft>
                      </a:pPr>
                      <a:r>
                        <a:rPr lang="en-AU" sz="100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Playing sign</a:t>
                      </a:r>
                      <a:endParaRPr lang="en-AU"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0230244"/>
                  </a:ext>
                </a:extLst>
              </a:tr>
              <a:tr h="1207090">
                <a:tc>
                  <a:txBody>
                    <a:bodyPr/>
                    <a:lstStyle/>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No playing sign</a:t>
                      </a:r>
                    </a:p>
                    <a:p>
                      <a:pPr>
                        <a:lnSpc>
                          <a:spcPct val="106000"/>
                        </a:lnSpc>
                        <a:spcAft>
                          <a:spcPts val="200"/>
                        </a:spcAft>
                      </a:pPr>
                      <a:endPar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Stop sign</a:t>
                      </a:r>
                    </a:p>
                    <a:p>
                      <a:pPr>
                        <a:lnSpc>
                          <a:spcPct val="106000"/>
                        </a:lnSpc>
                        <a:spcAft>
                          <a:spcPts val="200"/>
                        </a:spcAft>
                      </a:pPr>
                      <a:endPar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Danger sign</a:t>
                      </a:r>
                    </a:p>
                    <a:p>
                      <a:pPr>
                        <a:lnSpc>
                          <a:spcPct val="106000"/>
                        </a:lnSpc>
                        <a:spcAft>
                          <a:spcPts val="200"/>
                        </a:spcAft>
                      </a:pP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BY-SA</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200"/>
                        </a:spcAft>
                        <a:buClrTx/>
                        <a:buSzTx/>
                        <a:buFontTx/>
                        <a:buNone/>
                        <a:tabLst/>
                        <a:defRPr/>
                      </a:pPr>
                      <a:r>
                        <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This Photo</a:t>
                      </a:r>
                      <a:r>
                        <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CC BY-SA</a:t>
                      </a:r>
                      <a:endPar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endParaRPr lang="en-AU"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200"/>
                        </a:spcAft>
                        <a:buClrTx/>
                        <a:buSzTx/>
                        <a:buFontTx/>
                        <a:buNone/>
                        <a:tabLst/>
                        <a:defRPr/>
                      </a:pPr>
                      <a:r>
                        <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This Photo</a:t>
                      </a:r>
                      <a:r>
                        <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CC BY-SA</a:t>
                      </a:r>
                      <a:endPar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2452048"/>
                  </a:ext>
                </a:extLst>
              </a:tr>
            </a:tbl>
          </a:graphicData>
        </a:graphic>
      </p:graphicFrame>
      <p:graphicFrame>
        <p:nvGraphicFramePr>
          <p:cNvPr id="5" name="Table 4">
            <a:extLst>
              <a:ext uri="{FF2B5EF4-FFF2-40B4-BE49-F238E27FC236}">
                <a16:creationId xmlns:a16="http://schemas.microsoft.com/office/drawing/2014/main" id="{03C9BCBB-7770-46F0-9E07-41F656DE49B6}"/>
              </a:ext>
            </a:extLst>
          </p:cNvPr>
          <p:cNvGraphicFramePr>
            <a:graphicFrameLocks noGrp="1"/>
          </p:cNvGraphicFramePr>
          <p:nvPr>
            <p:extLst>
              <p:ext uri="{D42A27DB-BD31-4B8C-83A1-F6EECF244321}">
                <p14:modId xmlns:p14="http://schemas.microsoft.com/office/powerpoint/2010/main" val="2407984327"/>
              </p:ext>
            </p:extLst>
          </p:nvPr>
        </p:nvGraphicFramePr>
        <p:xfrm>
          <a:off x="6203577" y="950513"/>
          <a:ext cx="5692587" cy="2671701"/>
        </p:xfrm>
        <a:graphic>
          <a:graphicData uri="http://schemas.openxmlformats.org/drawingml/2006/table">
            <a:tbl>
              <a:tblPr firstRow="1" firstCol="1" bandRow="1">
                <a:tableStyleId>{5DA37D80-6434-44D0-A028-1B22A696006F}</a:tableStyleId>
              </a:tblPr>
              <a:tblGrid>
                <a:gridCol w="1193980">
                  <a:extLst>
                    <a:ext uri="{9D8B030D-6E8A-4147-A177-3AD203B41FA5}">
                      <a16:colId xmlns:a16="http://schemas.microsoft.com/office/drawing/2014/main" val="1850044510"/>
                    </a:ext>
                  </a:extLst>
                </a:gridCol>
                <a:gridCol w="4498607">
                  <a:extLst>
                    <a:ext uri="{9D8B030D-6E8A-4147-A177-3AD203B41FA5}">
                      <a16:colId xmlns:a16="http://schemas.microsoft.com/office/drawing/2014/main" val="2508500359"/>
                    </a:ext>
                  </a:extLst>
                </a:gridCol>
              </a:tblGrid>
              <a:tr h="683962">
                <a:tc>
                  <a:txBody>
                    <a:bodyPr/>
                    <a:lstStyle/>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Dead mice</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b="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This image was originally posted to </a:t>
                      </a:r>
                      <a:r>
                        <a:rPr lang="en-AU" sz="1000" b="0" u="sng" dirty="0">
                          <a:solidFill>
                            <a:srgbClr val="0070C0"/>
                          </a:solidFill>
                          <a:effectLst/>
                          <a:latin typeface="Century Gothic" panose="020B0502020202020204" pitchFamily="34" charset="0"/>
                          <a:ea typeface="Calibri" panose="020F0502020204030204" pitchFamily="34" charset="0"/>
                          <a:cs typeface="Arial" panose="020B0604020202020204" pitchFamily="34" charset="0"/>
                          <a:hlinkClick r:id="rId3" tooltip="en:Flickr"/>
                        </a:rPr>
                        <a:t>Flickr</a:t>
                      </a:r>
                      <a:r>
                        <a:rPr lang="en-AU" sz="1000" b="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 by Rolf Dietrich </a:t>
                      </a:r>
                      <a:r>
                        <a:rPr lang="en-AU" sz="1000" b="0" dirty="0" err="1">
                          <a:solidFill>
                            <a:srgbClr val="0070C0"/>
                          </a:solidFill>
                          <a:effectLst/>
                          <a:latin typeface="Century Gothic" panose="020B0502020202020204" pitchFamily="34" charset="0"/>
                          <a:ea typeface="Calibri" panose="020F0502020204030204" pitchFamily="34" charset="0"/>
                          <a:cs typeface="Arial" panose="020B0604020202020204" pitchFamily="34" charset="0"/>
                        </a:rPr>
                        <a:t>Brecher</a:t>
                      </a:r>
                      <a:r>
                        <a:rPr lang="en-AU" sz="1000" b="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 at </a:t>
                      </a:r>
                      <a:r>
                        <a:rPr lang="en-AU" sz="1000" b="0" u="sng" dirty="0">
                          <a:solidFill>
                            <a:srgbClr val="0070C0"/>
                          </a:solidFill>
                          <a:effectLst/>
                          <a:latin typeface="Century Gothic" panose="020B0502020202020204" pitchFamily="34" charset="0"/>
                          <a:ea typeface="Calibri" panose="020F0502020204030204" pitchFamily="34" charset="0"/>
                          <a:cs typeface="Arial" panose="020B0604020202020204" pitchFamily="34" charset="0"/>
                          <a:hlinkClick r:id="rId3"/>
                        </a:rPr>
                        <a:t>https://flickr.com/photos/104249543@N07/48460862406</a:t>
                      </a:r>
                      <a:r>
                        <a:rPr lang="en-AU" sz="1000" b="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 (</a:t>
                      </a:r>
                      <a:r>
                        <a:rPr lang="en-AU" sz="1000" b="0" u="sng" dirty="0">
                          <a:solidFill>
                            <a:srgbClr val="0070C0"/>
                          </a:solidFill>
                          <a:effectLst/>
                          <a:latin typeface="Century Gothic" panose="020B0502020202020204" pitchFamily="34" charset="0"/>
                          <a:ea typeface="Calibri" panose="020F0502020204030204" pitchFamily="34" charset="0"/>
                          <a:cs typeface="Arial" panose="020B0604020202020204" pitchFamily="34" charset="0"/>
                          <a:hlinkClick r:id="rId3"/>
                        </a:rPr>
                        <a:t>archive</a:t>
                      </a:r>
                      <a:r>
                        <a:rPr lang="en-AU" sz="1000" b="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 It was reviewed on 30 August 2019 by </a:t>
                      </a:r>
                      <a:r>
                        <a:rPr lang="en-AU" sz="1000" b="0" u="sng" dirty="0" err="1">
                          <a:solidFill>
                            <a:srgbClr val="0070C0"/>
                          </a:solidFill>
                          <a:effectLst/>
                          <a:latin typeface="Century Gothic" panose="020B0502020202020204" pitchFamily="34" charset="0"/>
                          <a:ea typeface="Calibri" panose="020F0502020204030204" pitchFamily="34" charset="0"/>
                          <a:cs typeface="Arial" panose="020B0604020202020204" pitchFamily="34" charset="0"/>
                        </a:rPr>
                        <a:t>FlickreviewR</a:t>
                      </a:r>
                      <a:r>
                        <a:rPr lang="en-AU" sz="1000" b="0" u="sng"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 2</a:t>
                      </a:r>
                      <a:r>
                        <a:rPr lang="en-AU" sz="1000" b="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 and was confirmed to be licensed under the terms of the cc-by-2.0.</a:t>
                      </a:r>
                      <a:br>
                        <a:rPr lang="en-AU" sz="1000" b="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br>
                      <a:endParaRPr lang="en-AU"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1977913"/>
                  </a:ext>
                </a:extLst>
              </a:tr>
              <a:tr h="268527">
                <a:tc>
                  <a:txBody>
                    <a:bodyPr/>
                    <a:lstStyle/>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rubbish</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https://www.cdc.gov/nceh/toolkits/floods/default.html</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6323921"/>
                  </a:ext>
                </a:extLst>
              </a:tr>
              <a:tr h="268883">
                <a:tc>
                  <a:txBody>
                    <a:bodyPr/>
                    <a:lstStyle/>
                    <a:p>
                      <a:pPr marL="0" algn="l" defTabSz="914400" rtl="0" eaLnBrk="1" latinLnBrk="0" hangingPunct="1">
                        <a:lnSpc>
                          <a:spcPct val="106000"/>
                        </a:lnSpc>
                        <a:spcAft>
                          <a:spcPts val="200"/>
                        </a:spcAft>
                      </a:pPr>
                      <a:r>
                        <a:rPr lang="en-AU" sz="1000" b="1"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Electric wires</a:t>
                      </a: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6000"/>
                        </a:lnSpc>
                        <a:spcBef>
                          <a:spcPts val="0"/>
                        </a:spcBef>
                        <a:spcAft>
                          <a:spcPts val="200"/>
                        </a:spcAft>
                        <a:buClrTx/>
                        <a:buSzTx/>
                        <a:buFontTx/>
                        <a:buNone/>
                        <a:tabLst/>
                        <a:defRPr/>
                      </a:pPr>
                      <a:r>
                        <a:rPr lang="en-AU" sz="1000" kern="1200" dirty="0">
                          <a:solidFill>
                            <a:srgbClr val="0070C0"/>
                          </a:solidFill>
                          <a:effectLst/>
                          <a:latin typeface="Century Gothic" panose="020B050202020202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This Photo</a:t>
                      </a:r>
                      <a:r>
                        <a:rPr lang="en-AU" sz="1000" kern="1200" dirty="0">
                          <a:solidFill>
                            <a:srgbClr val="0070C0"/>
                          </a:solidFill>
                          <a:effectLst/>
                          <a:latin typeface="Century Gothic" panose="020B0502020202020204" pitchFamily="34" charset="0"/>
                          <a:ea typeface="+mn-ea"/>
                          <a:cs typeface="Times New Roman" panose="02020603050405020304" pitchFamily="18" charset="0"/>
                        </a:rPr>
                        <a:t> by Unknown Author is licensed under </a:t>
                      </a:r>
                      <a:r>
                        <a:rPr lang="en-AU" sz="1000" kern="1200" dirty="0">
                          <a:solidFill>
                            <a:srgbClr val="0070C0"/>
                          </a:solidFill>
                          <a:effectLst/>
                          <a:latin typeface="Century Gothic" panose="020B050202020202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CC BY-NC-ND</a:t>
                      </a:r>
                      <a:endParaRPr lang="en-AU" sz="1000" kern="1200" dirty="0">
                        <a:solidFill>
                          <a:srgbClr val="0070C0"/>
                        </a:solidFill>
                        <a:effectLst/>
                        <a:latin typeface="Century Gothic" panose="020B0502020202020204" pitchFamily="34" charset="0"/>
                        <a:ea typeface="+mn-ea"/>
                        <a:cs typeface="Times New Roman" panose="02020603050405020304" pitchFamily="18" charset="0"/>
                      </a:endParaRPr>
                    </a:p>
                    <a:p>
                      <a:pPr>
                        <a:lnSpc>
                          <a:spcPct val="106000"/>
                        </a:lnSpc>
                        <a:spcAft>
                          <a:spcPts val="200"/>
                        </a:spcAft>
                      </a:pPr>
                      <a:endParaRPr lang="en-AU" sz="1000" kern="12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0651582"/>
                  </a:ext>
                </a:extLst>
              </a:tr>
              <a:tr h="276378">
                <a:tc>
                  <a:txBody>
                    <a:bodyPr/>
                    <a:lstStyle/>
                    <a:p>
                      <a:pPr>
                        <a:lnSpc>
                          <a:spcPct val="106000"/>
                        </a:lnSpc>
                        <a:spcAft>
                          <a:spcPts val="200"/>
                        </a:spcAft>
                      </a:pPr>
                      <a:r>
                        <a:rPr lang="en-AU" sz="100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spider</a:t>
                      </a:r>
                      <a:endParaRPr lang="en-AU"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BY-NC-ND</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6821938"/>
                  </a:ext>
                </a:extLst>
              </a:tr>
              <a:tr h="268883">
                <a:tc>
                  <a:txBody>
                    <a:bodyPr/>
                    <a:lstStyle/>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snake</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nSpc>
                          <a:spcPct val="106000"/>
                        </a:lnSpc>
                        <a:spcAft>
                          <a:spcPts val="200"/>
                        </a:spcAft>
                      </a:pP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This Photo</a:t>
                      </a: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by Unknown Author is licensed under </a:t>
                      </a:r>
                      <a:r>
                        <a:rPr lang="en-AU" sz="10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rPr>
                        <a:t>CC BY-NC-ND</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6000"/>
                        </a:lnSpc>
                        <a:spcAft>
                          <a:spcPts val="200"/>
                        </a:spcAft>
                      </a:pPr>
                      <a:r>
                        <a:rPr lang="en-AU" sz="1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5767419"/>
                  </a:ext>
                </a:extLst>
              </a:tr>
              <a:tr h="316718">
                <a:tc>
                  <a:txBody>
                    <a:bodyPr/>
                    <a:lstStyle/>
                    <a:p>
                      <a:pPr marL="0" marR="0" lvl="0" indent="0" algn="l" defTabSz="914400" rtl="0" eaLnBrk="1" fontAlgn="auto" latinLnBrk="0" hangingPunct="1">
                        <a:lnSpc>
                          <a:spcPct val="106000"/>
                        </a:lnSpc>
                        <a:spcBef>
                          <a:spcPts val="0"/>
                        </a:spcBef>
                        <a:spcAft>
                          <a:spcPts val="200"/>
                        </a:spcAft>
                        <a:buClrTx/>
                        <a:buSzTx/>
                        <a:buFontTx/>
                        <a:buNone/>
                        <a:tabLst/>
                        <a:defRPr/>
                      </a:pPr>
                      <a:r>
                        <a:rPr lang="en-AU" sz="1000" u="none" kern="1200" dirty="0">
                          <a:solidFill>
                            <a:srgbClr val="0070C0"/>
                          </a:solidFill>
                          <a:effectLst/>
                          <a:latin typeface="Century Gothic" panose="020B0502020202020204" pitchFamily="34" charset="0"/>
                          <a:ea typeface="+mn-ea"/>
                          <a:cs typeface="Times New Roman" panose="02020603050405020304" pitchFamily="18" charset="0"/>
                        </a:rPr>
                        <a:t>Drawing of house in floodwater</a:t>
                      </a: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6000"/>
                        </a:lnSpc>
                        <a:spcBef>
                          <a:spcPts val="0"/>
                        </a:spcBef>
                        <a:spcAft>
                          <a:spcPts val="200"/>
                        </a:spcAft>
                        <a:buClrTx/>
                        <a:buSzTx/>
                        <a:buFontTx/>
                        <a:buNone/>
                        <a:tabLst/>
                        <a:defRPr/>
                      </a:pPr>
                      <a:r>
                        <a:rPr lang="en-AU" sz="1000" u="sng" kern="1200" dirty="0">
                          <a:solidFill>
                            <a:srgbClr val="0070C0"/>
                          </a:solidFill>
                          <a:effectLst/>
                          <a:latin typeface="Century Gothic" panose="020B050202020202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This Photo</a:t>
                      </a:r>
                      <a:r>
                        <a:rPr lang="en-AU" sz="1000" u="sng" kern="1200" dirty="0">
                          <a:solidFill>
                            <a:srgbClr val="0070C0"/>
                          </a:solidFill>
                          <a:effectLst/>
                          <a:latin typeface="Century Gothic" panose="020B0502020202020204" pitchFamily="34" charset="0"/>
                          <a:ea typeface="+mn-ea"/>
                          <a:cs typeface="Times New Roman" panose="02020603050405020304" pitchFamily="18" charset="0"/>
                        </a:rPr>
                        <a:t> by Unknown Author is licensed under </a:t>
                      </a:r>
                      <a:r>
                        <a:rPr lang="en-AU" sz="1000" u="sng" kern="1200" dirty="0">
                          <a:solidFill>
                            <a:srgbClr val="0070C0"/>
                          </a:solidFill>
                          <a:effectLst/>
                          <a:latin typeface="Century Gothic" panose="020B050202020202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CC BY-NC</a:t>
                      </a:r>
                      <a:endParaRPr lang="en-AU" sz="1000" u="sng" kern="1200" dirty="0">
                        <a:solidFill>
                          <a:srgbClr val="0070C0"/>
                        </a:solidFill>
                        <a:effectLst/>
                        <a:latin typeface="Century Gothic" panose="020B0502020202020204" pitchFamily="34" charset="0"/>
                        <a:ea typeface="+mn-ea"/>
                        <a:cs typeface="Times New Roman" panose="02020603050405020304" pitchFamily="18" charset="0"/>
                      </a:endParaRPr>
                    </a:p>
                    <a:p>
                      <a:pPr>
                        <a:lnSpc>
                          <a:spcPct val="106000"/>
                        </a:lnSpc>
                        <a:spcAft>
                          <a:spcPts val="200"/>
                        </a:spcAft>
                      </a:pP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2097260"/>
                  </a:ext>
                </a:extLst>
              </a:tr>
            </a:tbl>
          </a:graphicData>
        </a:graphic>
      </p:graphicFrame>
      <p:sp>
        <p:nvSpPr>
          <p:cNvPr id="6" name="Rectangle 3">
            <a:extLst>
              <a:ext uri="{FF2B5EF4-FFF2-40B4-BE49-F238E27FC236}">
                <a16:creationId xmlns:a16="http://schemas.microsoft.com/office/drawing/2014/main" id="{35425408-AD4C-4194-8FD9-9B03C4F774C3}"/>
              </a:ext>
            </a:extLst>
          </p:cNvPr>
          <p:cNvSpPr>
            <a:spLocks noChangeArrowheads="1"/>
          </p:cNvSpPr>
          <p:nvPr/>
        </p:nvSpPr>
        <p:spPr bwMode="auto">
          <a:xfrm>
            <a:off x="723340" y="4842904"/>
            <a:ext cx="640912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Project team</a:t>
            </a:r>
            <a:endParaRPr kumimoji="0" lang="en-AU" altLang="en-US" sz="1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Vicki Hambling, Lorraine Hatcher-Friel, Sue Paull, </a:t>
            </a:r>
            <a:r>
              <a:rPr kumimoji="0" lang="en-AU" altLang="en-US" sz="1400" b="0" i="0" u="none" strike="noStrike" cap="none" normalizeH="0" baseline="0" dirty="0" err="1">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Madelena</a:t>
            </a:r>
            <a: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Scott, </a:t>
            </a:r>
            <a:b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br>
            <a: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Mary Wallace, Visual Domain</a:t>
            </a:r>
            <a:b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br>
            <a:endParaRPr kumimoji="0" lang="en-AU"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Acknowledgements</a:t>
            </a:r>
            <a:endParaRPr kumimoji="0" lang="en-AU" altLang="en-US" sz="1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The Project Team would like to thank the AMEP Service Providers and </a:t>
            </a:r>
            <a:b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br>
            <a: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practitioners who participated in the trial and gave valuable feedback.</a:t>
            </a:r>
            <a:endParaRPr kumimoji="0" lang="en-AU"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a:ln>
                  <a:noFill/>
                </a:ln>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CC 2021</a:t>
            </a:r>
            <a:endParaRPr kumimoji="0" lang="en-AU"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cxnSp>
        <p:nvCxnSpPr>
          <p:cNvPr id="8" name="Straight Connector 7">
            <a:extLst>
              <a:ext uri="{FF2B5EF4-FFF2-40B4-BE49-F238E27FC236}">
                <a16:creationId xmlns:a16="http://schemas.microsoft.com/office/drawing/2014/main" id="{63C45F6A-3180-44DC-9124-8374776E4F5A}"/>
              </a:ext>
            </a:extLst>
          </p:cNvPr>
          <p:cNvCxnSpPr>
            <a:cxnSpLocks/>
          </p:cNvCxnSpPr>
          <p:nvPr/>
        </p:nvCxnSpPr>
        <p:spPr>
          <a:xfrm>
            <a:off x="821952" y="4510306"/>
            <a:ext cx="1087698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067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465" y="545690"/>
            <a:ext cx="11592232" cy="5456903"/>
          </a:xfrm>
        </p:spPr>
        <p:txBody>
          <a:bodyPr>
            <a:normAutofit fontScale="92500" lnSpcReduction="20000"/>
          </a:bodyPr>
          <a:lstStyle/>
          <a:p>
            <a:pPr marL="45720" indent="0">
              <a:buNone/>
            </a:pPr>
            <a:r>
              <a:rPr lang="en-AU" sz="1900" dirty="0">
                <a:latin typeface="Calibri" panose="020F0502020204030204" pitchFamily="34" charset="0"/>
                <a:cs typeface="Calibri" panose="020F0502020204030204" pitchFamily="34" charset="0"/>
              </a:rPr>
              <a:t>This Floods Teaching Material is licensed under a Creative Commons Attribution-</a:t>
            </a:r>
            <a:r>
              <a:rPr lang="en-AU" sz="1900" dirty="0" err="1">
                <a:latin typeface="Calibri" panose="020F0502020204030204" pitchFamily="34" charset="0"/>
                <a:cs typeface="Calibri" panose="020F0502020204030204" pitchFamily="34" charset="0"/>
              </a:rPr>
              <a:t>NoDerivs</a:t>
            </a:r>
            <a:r>
              <a:rPr lang="en-AU" sz="1900" dirty="0">
                <a:latin typeface="Calibri" panose="020F0502020204030204" pitchFamily="34" charset="0"/>
                <a:cs typeface="Calibri" panose="020F0502020204030204" pitchFamily="34" charset="0"/>
              </a:rPr>
              <a:t> 3.0 Australia licence (More information is available </a:t>
            </a:r>
            <a:r>
              <a:rPr lang="en-AU" sz="1900" u="sng" dirty="0">
                <a:latin typeface="Calibri" panose="020F0502020204030204" pitchFamily="34" charset="0"/>
                <a:cs typeface="Calibri" panose="020F0502020204030204" pitchFamily="34" charset="0"/>
                <a:hlinkClick r:id="rId2"/>
              </a:rPr>
              <a:t>here</a:t>
            </a:r>
            <a:r>
              <a:rPr lang="en-AU" sz="1900" dirty="0">
                <a:latin typeface="Calibri" panose="020F0502020204030204" pitchFamily="34" charset="0"/>
                <a:cs typeface="Calibri" panose="020F0502020204030204" pitchFamily="34" charset="0"/>
              </a:rPr>
              <a:t>). You are free to use, copy and distribute to anyone in its original form as long as you attribute Department of Home Affairs as the author and you license any derivative work you make available under the same licence.</a:t>
            </a:r>
          </a:p>
          <a:p>
            <a:pPr marL="45720" indent="0">
              <a:buNone/>
            </a:pPr>
            <a:r>
              <a:rPr lang="en-AU" sz="1900" dirty="0">
                <a:latin typeface="Calibri" panose="020F0502020204030204" pitchFamily="34" charset="0"/>
                <a:cs typeface="Calibri" panose="020F0502020204030204" pitchFamily="34" charset="0"/>
              </a:rPr>
              <a:t>© Commonwealth of Australia 2021</a:t>
            </a:r>
          </a:p>
          <a:p>
            <a:pPr marL="45720" indent="0">
              <a:buNone/>
            </a:pPr>
            <a:r>
              <a:rPr lang="en-AU" sz="1900" dirty="0">
                <a:latin typeface="Calibri" panose="020F0502020204030204" pitchFamily="34" charset="0"/>
                <a:cs typeface="Calibri" panose="020F0502020204030204" pitchFamily="34" charset="0"/>
              </a:rPr>
              <a:t> With the exception of the Commonwealth Coat of Arms, the department’s logo, any material protected by a trade mark and where otherwise noted all material presented in this document is provided under a Creative Commons Attribution 4.0 International (</a:t>
            </a:r>
            <a:r>
              <a:rPr lang="en-AU" sz="1900" dirty="0">
                <a:latin typeface="Calibri" panose="020F0502020204030204" pitchFamily="34" charset="0"/>
                <a:cs typeface="Calibri" panose="020F0502020204030204" pitchFamily="34" charset="0"/>
                <a:hlinkClick r:id="rId3"/>
              </a:rPr>
              <a:t>https://creativecommons.org/licenses/by/4.0/</a:t>
            </a:r>
            <a:r>
              <a:rPr lang="en-AU" sz="1900" dirty="0">
                <a:latin typeface="Calibri" panose="020F0502020204030204" pitchFamily="34" charset="0"/>
                <a:cs typeface="Calibri" panose="020F0502020204030204" pitchFamily="34" charset="0"/>
              </a:rPr>
              <a:t>) licence.</a:t>
            </a:r>
          </a:p>
          <a:p>
            <a:pPr marL="45720" indent="0">
              <a:buNone/>
            </a:pPr>
            <a:r>
              <a:rPr lang="en-AU" sz="1900" dirty="0">
                <a:latin typeface="Calibri" panose="020F0502020204030204" pitchFamily="34" charset="0"/>
                <a:cs typeface="Calibri" panose="020F0502020204030204" pitchFamily="34" charset="0"/>
              </a:rPr>
              <a:t>The details of the relevant licence conditions are available on the Creative Commons website (accessible using the links provided) as is the full legal code for the CC BY 4.0 licence (</a:t>
            </a:r>
            <a:r>
              <a:rPr lang="en-AU" sz="1900" dirty="0">
                <a:latin typeface="Calibri" panose="020F0502020204030204" pitchFamily="34" charset="0"/>
                <a:cs typeface="Calibri" panose="020F0502020204030204" pitchFamily="34" charset="0"/>
                <a:hlinkClick r:id="rId4"/>
              </a:rPr>
              <a:t>https://creativecommons.org/licenses/by/4.0/legalcode</a:t>
            </a:r>
            <a:r>
              <a:rPr lang="en-AU" sz="1900" dirty="0">
                <a:latin typeface="Calibri" panose="020F0502020204030204" pitchFamily="34" charset="0"/>
                <a:cs typeface="Calibri" panose="020F0502020204030204" pitchFamily="34" charset="0"/>
              </a:rPr>
              <a:t>).</a:t>
            </a:r>
          </a:p>
          <a:p>
            <a:pPr marL="45720" indent="0">
              <a:buNone/>
            </a:pPr>
            <a:r>
              <a:rPr lang="en-AU" sz="1900" dirty="0">
                <a:latin typeface="Calibri" panose="020F0502020204030204" pitchFamily="34" charset="0"/>
                <a:cs typeface="Calibri" panose="020F0502020204030204" pitchFamily="34" charset="0"/>
              </a:rPr>
              <a:t>Use of all or part of this document must include the following attribution:- </a:t>
            </a:r>
            <a:br>
              <a:rPr lang="en-AU" sz="1900" dirty="0">
                <a:latin typeface="Calibri" panose="020F0502020204030204" pitchFamily="34" charset="0"/>
                <a:cs typeface="Calibri" panose="020F0502020204030204" pitchFamily="34" charset="0"/>
              </a:rPr>
            </a:br>
            <a:r>
              <a:rPr lang="en-AU" sz="1900" dirty="0">
                <a:latin typeface="Calibri" panose="020F0502020204030204" pitchFamily="34" charset="0"/>
                <a:cs typeface="Calibri" panose="020F0502020204030204" pitchFamily="34" charset="0"/>
              </a:rPr>
              <a:t>© Commonwealth of Australia 2021</a:t>
            </a:r>
          </a:p>
          <a:p>
            <a:pPr marL="45720" indent="0">
              <a:buNone/>
            </a:pPr>
            <a:r>
              <a:rPr lang="en-AU" sz="1900" dirty="0">
                <a:latin typeface="Calibri" panose="020F0502020204030204" pitchFamily="34" charset="0"/>
                <a:cs typeface="Calibri" panose="020F0502020204030204" pitchFamily="34" charset="0"/>
              </a:rPr>
              <a:t>As far as practicable, material for which the copyright is owned by a third party will be clearly labelled. The department has made all reasonable efforts to ensure that this material has been reproduced in this document with the full consent of the copyright owners.</a:t>
            </a:r>
          </a:p>
          <a:p>
            <a:pPr marL="45720" indent="0">
              <a:buNone/>
            </a:pPr>
            <a:r>
              <a:rPr lang="en-AU" sz="1900" dirty="0">
                <a:latin typeface="Calibri" panose="020F0502020204030204" pitchFamily="34" charset="0"/>
                <a:cs typeface="Calibri" panose="020F0502020204030204" pitchFamily="34" charset="0"/>
              </a:rPr>
              <a:t>Copyright requests and enquiries concerning usage not addressed by the CC BY 4.0 licence should be addressed to:</a:t>
            </a:r>
          </a:p>
          <a:p>
            <a:pPr marL="45720" indent="0">
              <a:buNone/>
            </a:pPr>
            <a:r>
              <a:rPr lang="en-AU" sz="1900" dirty="0">
                <a:latin typeface="Calibri" panose="020F0502020204030204" pitchFamily="34" charset="0"/>
                <a:cs typeface="Calibri" panose="020F0502020204030204" pitchFamily="34" charset="0"/>
                <a:hlinkClick r:id="rId5"/>
              </a:rPr>
              <a:t>comms@homeaffairs.gov.au</a:t>
            </a:r>
            <a:r>
              <a:rPr lang="en-AU" sz="1900" dirty="0">
                <a:latin typeface="Calibri" panose="020F0502020204030204" pitchFamily="34" charset="0"/>
                <a:cs typeface="Calibri" panose="020F0502020204030204" pitchFamily="34" charset="0"/>
              </a:rPr>
              <a:t> at the Department of Home Affairs.</a:t>
            </a:r>
          </a:p>
          <a:p>
            <a:pPr marL="45720" indent="0">
              <a:buNone/>
            </a:pPr>
            <a:r>
              <a:rPr lang="en-AU" sz="1900" dirty="0">
                <a:latin typeface="Calibri" panose="020F0502020204030204" pitchFamily="34" charset="0"/>
                <a:cs typeface="Calibri" panose="020F0502020204030204" pitchFamily="34" charset="0"/>
              </a:rPr>
              <a:t>The terms of use for the Commonwealth Coat of Arms are available from the </a:t>
            </a:r>
            <a:r>
              <a:rPr lang="en-AU" sz="1900" dirty="0">
                <a:latin typeface="Calibri" panose="020F0502020204030204" pitchFamily="34" charset="0"/>
                <a:cs typeface="Calibri" panose="020F0502020204030204" pitchFamily="34" charset="0"/>
                <a:hlinkClick r:id="rId6"/>
              </a:rPr>
              <a:t>It's an Honour</a:t>
            </a:r>
            <a:r>
              <a:rPr lang="en-AU" sz="1900" dirty="0">
                <a:latin typeface="Calibri" panose="020F0502020204030204" pitchFamily="34" charset="0"/>
                <a:cs typeface="Calibri" panose="020F0502020204030204" pitchFamily="34" charset="0"/>
              </a:rPr>
              <a:t> website.</a:t>
            </a:r>
          </a:p>
          <a:p>
            <a:pPr marL="45720" indent="0">
              <a:buNone/>
            </a:pPr>
            <a:r>
              <a:rPr lang="en-AU" sz="1900" dirty="0">
                <a:latin typeface="Calibri" panose="020F0502020204030204" pitchFamily="34" charset="0"/>
                <a:cs typeface="Calibri" panose="020F0502020204030204" pitchFamily="34" charset="0"/>
              </a:rPr>
              <a:t>Where a copyright owner, other than the Commonwealth, is identified with respect to this </a:t>
            </a:r>
            <a:br>
              <a:rPr lang="en-AU" sz="1900" dirty="0">
                <a:latin typeface="Calibri" panose="020F0502020204030204" pitchFamily="34" charset="0"/>
                <a:cs typeface="Calibri" panose="020F0502020204030204" pitchFamily="34" charset="0"/>
              </a:rPr>
            </a:br>
            <a:r>
              <a:rPr lang="en-AU" sz="1900" dirty="0">
                <a:latin typeface="Calibri" panose="020F0502020204030204" pitchFamily="34" charset="0"/>
                <a:cs typeface="Calibri" panose="020F0502020204030204" pitchFamily="34" charset="0"/>
              </a:rPr>
              <a:t>material, please contact that third party copyright owner directly to seek permission.</a:t>
            </a:r>
          </a:p>
          <a:p>
            <a:pPr marL="45720" indent="0">
              <a:buNone/>
            </a:pPr>
            <a:endParaRPr lang="en-AU" sz="1600" dirty="0">
              <a:latin typeface="Calibri" panose="020F0502020204030204" pitchFamily="34" charset="0"/>
              <a:cs typeface="Calibri" panose="020F0502020204030204" pitchFamily="34" charset="0"/>
            </a:endParaRPr>
          </a:p>
        </p:txBody>
      </p:sp>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4045583" y="1303068"/>
            <a:ext cx="965200" cy="342900"/>
          </a:xfrm>
          <a:prstGeom prst="rect">
            <a:avLst/>
          </a:prstGeom>
          <a:noFill/>
        </p:spPr>
      </p:pic>
      <p:pic>
        <p:nvPicPr>
          <p:cNvPr id="8" name="Picture 7" descr="A picture containing graphical user interface&#10;&#10;Description automatically generated"/>
          <p:cNvPicPr/>
          <p:nvPr/>
        </p:nvPicPr>
        <p:blipFill>
          <a:blip r:embed="rId8">
            <a:extLst>
              <a:ext uri="{28A0092B-C50C-407E-A947-70E740481C1C}">
                <a14:useLocalDpi xmlns:a14="http://schemas.microsoft.com/office/drawing/2010/main" val="0"/>
              </a:ext>
            </a:extLst>
          </a:blip>
          <a:stretch>
            <a:fillRect/>
          </a:stretch>
        </p:blipFill>
        <p:spPr bwMode="auto">
          <a:xfrm>
            <a:off x="8771386" y="6045455"/>
            <a:ext cx="1392555" cy="514350"/>
          </a:xfrm>
          <a:prstGeom prst="rect">
            <a:avLst/>
          </a:prstGeom>
          <a:noFill/>
          <a:ln w="9525">
            <a:noFill/>
            <a:miter lim="800000"/>
            <a:headEnd/>
            <a:tailEnd/>
          </a:ln>
        </p:spPr>
      </p:pic>
      <p:pic>
        <p:nvPicPr>
          <p:cNvPr id="9" name="Picture 8" descr="Logo, company name&#10;&#10;Description automatically generated"/>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07022" y="5631118"/>
            <a:ext cx="1209675" cy="971550"/>
          </a:xfrm>
          <a:prstGeom prst="rect">
            <a:avLst/>
          </a:prstGeom>
          <a:noFill/>
          <a:ln w="9525">
            <a:noFill/>
            <a:miter lim="800000"/>
            <a:headEnd/>
            <a:tailEnd/>
          </a:ln>
        </p:spPr>
      </p:pic>
    </p:spTree>
    <p:extLst>
      <p:ext uri="{BB962C8B-B14F-4D97-AF65-F5344CB8AC3E}">
        <p14:creationId xmlns:p14="http://schemas.microsoft.com/office/powerpoint/2010/main" val="364306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2000">
              <a:schemeClr val="bg1"/>
            </a:gs>
            <a:gs pos="77000">
              <a:schemeClr val="accent6">
                <a:lumMod val="20000"/>
                <a:lumOff val="80000"/>
              </a:schemeClr>
            </a:gs>
            <a:gs pos="63000">
              <a:schemeClr val="accent6">
                <a:lumMod val="20000"/>
                <a:lumOff val="8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21C0E9-B0F8-4333-945E-8C98C12003B4}"/>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9400" y="602411"/>
            <a:ext cx="4972835" cy="4588152"/>
          </a:xfrm>
          <a:prstGeom prst="rect">
            <a:avLst/>
          </a:prstGeom>
        </p:spPr>
      </p:pic>
      <p:sp>
        <p:nvSpPr>
          <p:cNvPr id="5" name="TextBox 4">
            <a:extLst>
              <a:ext uri="{FF2B5EF4-FFF2-40B4-BE49-F238E27FC236}">
                <a16:creationId xmlns:a16="http://schemas.microsoft.com/office/drawing/2014/main" id="{DCD09359-D337-4721-9C57-DEFE6A88702C}"/>
              </a:ext>
            </a:extLst>
          </p:cNvPr>
          <p:cNvSpPr txBox="1"/>
          <p:nvPr/>
        </p:nvSpPr>
        <p:spPr>
          <a:xfrm>
            <a:off x="2115671" y="5534601"/>
            <a:ext cx="2590800" cy="830997"/>
          </a:xfrm>
          <a:prstGeom prst="rect">
            <a:avLst/>
          </a:prstGeom>
          <a:noFill/>
        </p:spPr>
        <p:txBody>
          <a:bodyPr wrap="square" rtlCol="0">
            <a:spAutoFit/>
          </a:bodyPr>
          <a:lstStyle/>
          <a:p>
            <a:r>
              <a:rPr lang="en-AU" sz="4800" b="1" dirty="0">
                <a:latin typeface="Century Gothic" panose="020B0502020202020204" pitchFamily="34" charset="0"/>
              </a:rPr>
              <a:t>Driving</a:t>
            </a:r>
          </a:p>
        </p:txBody>
      </p:sp>
      <p:pic>
        <p:nvPicPr>
          <p:cNvPr id="6" name="Picture 5">
            <a:extLst>
              <a:ext uri="{FF2B5EF4-FFF2-40B4-BE49-F238E27FC236}">
                <a16:creationId xmlns:a16="http://schemas.microsoft.com/office/drawing/2014/main" id="{87DE9FAD-011E-4758-A76A-66FC69D3F6EA}"/>
              </a:ext>
            </a:extLst>
          </p:cNvPr>
          <p:cNvPicPr>
            <a:picLocks noChangeAspect="1"/>
          </p:cNvPicPr>
          <p:nvPr/>
        </p:nvPicPr>
        <p:blipFill>
          <a:blip r:embed="rId4"/>
          <a:stretch>
            <a:fillRect/>
          </a:stretch>
        </p:blipFill>
        <p:spPr>
          <a:xfrm>
            <a:off x="6490382" y="666072"/>
            <a:ext cx="5092081" cy="4460830"/>
          </a:xfrm>
          <a:prstGeom prst="rect">
            <a:avLst/>
          </a:prstGeom>
        </p:spPr>
      </p:pic>
      <p:sp>
        <p:nvSpPr>
          <p:cNvPr id="11" name="TextBox 10">
            <a:extLst>
              <a:ext uri="{FF2B5EF4-FFF2-40B4-BE49-F238E27FC236}">
                <a16:creationId xmlns:a16="http://schemas.microsoft.com/office/drawing/2014/main" id="{F69122E2-5DC9-4868-AF88-E97D68F747DC}"/>
              </a:ext>
            </a:extLst>
          </p:cNvPr>
          <p:cNvSpPr txBox="1"/>
          <p:nvPr/>
        </p:nvSpPr>
        <p:spPr>
          <a:xfrm>
            <a:off x="7767498" y="5438052"/>
            <a:ext cx="1268925" cy="830997"/>
          </a:xfrm>
          <a:prstGeom prst="rect">
            <a:avLst/>
          </a:prstGeom>
          <a:noFill/>
        </p:spPr>
        <p:txBody>
          <a:bodyPr wrap="square" rtlCol="0">
            <a:spAutoFit/>
          </a:bodyPr>
          <a:lstStyle/>
          <a:p>
            <a:r>
              <a:rPr lang="en-AU" sz="4800" b="1" dirty="0">
                <a:latin typeface="Century Gothic" panose="020B0502020202020204" pitchFamily="34" charset="0"/>
              </a:rPr>
              <a:t>No</a:t>
            </a:r>
          </a:p>
        </p:txBody>
      </p:sp>
      <p:sp>
        <p:nvSpPr>
          <p:cNvPr id="13" name="TextBox 12">
            <a:extLst>
              <a:ext uri="{FF2B5EF4-FFF2-40B4-BE49-F238E27FC236}">
                <a16:creationId xmlns:a16="http://schemas.microsoft.com/office/drawing/2014/main" id="{90A55470-4C86-4A53-AE25-6486A85E5F2A}"/>
              </a:ext>
            </a:extLst>
          </p:cNvPr>
          <p:cNvSpPr txBox="1"/>
          <p:nvPr/>
        </p:nvSpPr>
        <p:spPr>
          <a:xfrm>
            <a:off x="8919883" y="5438052"/>
            <a:ext cx="2590800" cy="830997"/>
          </a:xfrm>
          <a:prstGeom prst="rect">
            <a:avLst/>
          </a:prstGeom>
          <a:noFill/>
        </p:spPr>
        <p:txBody>
          <a:bodyPr wrap="square" rtlCol="0">
            <a:spAutoFit/>
          </a:bodyPr>
          <a:lstStyle/>
          <a:p>
            <a:r>
              <a:rPr lang="en-AU" sz="4800" b="1" dirty="0">
                <a:latin typeface="Century Gothic" panose="020B0502020202020204" pitchFamily="34" charset="0"/>
              </a:rPr>
              <a:t>Driving</a:t>
            </a:r>
          </a:p>
        </p:txBody>
      </p:sp>
    </p:spTree>
    <p:extLst>
      <p:ext uri="{BB962C8B-B14F-4D97-AF65-F5344CB8AC3E}">
        <p14:creationId xmlns:p14="http://schemas.microsoft.com/office/powerpoint/2010/main" val="353840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2000">
              <a:schemeClr val="bg1"/>
            </a:gs>
            <a:gs pos="77000">
              <a:schemeClr val="accent6">
                <a:lumMod val="20000"/>
                <a:lumOff val="80000"/>
              </a:schemeClr>
            </a:gs>
            <a:gs pos="63000">
              <a:schemeClr val="accent6">
                <a:lumMod val="20000"/>
                <a:lumOff val="8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8B41A8-87C1-44D8-B0A2-A3AE9A5686E4}"/>
              </a:ext>
            </a:extLst>
          </p:cNvPr>
          <p:cNvSpPr txBox="1"/>
          <p:nvPr/>
        </p:nvSpPr>
        <p:spPr>
          <a:xfrm>
            <a:off x="2109845" y="5482877"/>
            <a:ext cx="2590800" cy="830997"/>
          </a:xfrm>
          <a:prstGeom prst="rect">
            <a:avLst/>
          </a:prstGeom>
          <a:noFill/>
        </p:spPr>
        <p:txBody>
          <a:bodyPr wrap="square" rtlCol="0">
            <a:spAutoFit/>
          </a:bodyPr>
          <a:lstStyle/>
          <a:p>
            <a:r>
              <a:rPr lang="en-AU" sz="4800" b="1" dirty="0">
                <a:latin typeface="Century Gothic" panose="020B0502020202020204" pitchFamily="34" charset="0"/>
              </a:rPr>
              <a:t>Walking</a:t>
            </a:r>
          </a:p>
        </p:txBody>
      </p:sp>
      <p:pic>
        <p:nvPicPr>
          <p:cNvPr id="5" name="Picture 4">
            <a:extLst>
              <a:ext uri="{FF2B5EF4-FFF2-40B4-BE49-F238E27FC236}">
                <a16:creationId xmlns:a16="http://schemas.microsoft.com/office/drawing/2014/main" id="{B1B02A3F-FFDA-4211-9E45-BB15AD01D952}"/>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542" y="544125"/>
            <a:ext cx="5127812" cy="4690235"/>
          </a:xfrm>
          <a:prstGeom prst="rect">
            <a:avLst/>
          </a:prstGeom>
        </p:spPr>
      </p:pic>
      <p:pic>
        <p:nvPicPr>
          <p:cNvPr id="6" name="Picture 5">
            <a:extLst>
              <a:ext uri="{FF2B5EF4-FFF2-40B4-BE49-F238E27FC236}">
                <a16:creationId xmlns:a16="http://schemas.microsoft.com/office/drawing/2014/main" id="{13499ACC-8B96-459C-878B-6B62313A10C0}"/>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90271" y="556326"/>
            <a:ext cx="4871423" cy="4678035"/>
          </a:xfrm>
          <a:prstGeom prst="rect">
            <a:avLst/>
          </a:prstGeom>
        </p:spPr>
      </p:pic>
      <p:cxnSp>
        <p:nvCxnSpPr>
          <p:cNvPr id="7" name="Straight Connector 6">
            <a:extLst>
              <a:ext uri="{FF2B5EF4-FFF2-40B4-BE49-F238E27FC236}">
                <a16:creationId xmlns:a16="http://schemas.microsoft.com/office/drawing/2014/main" id="{C66621C0-553F-4CA5-AEF1-2D355D9A0E2D}"/>
              </a:ext>
            </a:extLst>
          </p:cNvPr>
          <p:cNvCxnSpPr>
            <a:cxnSpLocks/>
          </p:cNvCxnSpPr>
          <p:nvPr/>
        </p:nvCxnSpPr>
        <p:spPr>
          <a:xfrm>
            <a:off x="8041341" y="1326776"/>
            <a:ext cx="2743200" cy="3039036"/>
          </a:xfrm>
          <a:prstGeom prst="line">
            <a:avLst/>
          </a:prstGeom>
          <a:noFill/>
          <a:ln w="247650" cap="flat" cmpd="sng" algn="ctr">
            <a:solidFill>
              <a:srgbClr val="FF0000"/>
            </a:solidFill>
            <a:prstDash val="solid"/>
          </a:ln>
          <a:effectLst>
            <a:outerShdw blurRad="40000" dist="23000" dir="5400000" rotWithShape="0">
              <a:srgbClr val="000000">
                <a:alpha val="35000"/>
              </a:srgbClr>
            </a:outerShdw>
          </a:effectLst>
        </p:spPr>
      </p:cxnSp>
      <p:sp>
        <p:nvSpPr>
          <p:cNvPr id="10" name="TextBox 9">
            <a:extLst>
              <a:ext uri="{FF2B5EF4-FFF2-40B4-BE49-F238E27FC236}">
                <a16:creationId xmlns:a16="http://schemas.microsoft.com/office/drawing/2014/main" id="{37728910-B835-4288-950D-89540DC07C32}"/>
              </a:ext>
            </a:extLst>
          </p:cNvPr>
          <p:cNvSpPr txBox="1"/>
          <p:nvPr/>
        </p:nvSpPr>
        <p:spPr>
          <a:xfrm>
            <a:off x="7826188" y="5531224"/>
            <a:ext cx="1093694" cy="830997"/>
          </a:xfrm>
          <a:prstGeom prst="rect">
            <a:avLst/>
          </a:prstGeom>
          <a:noFill/>
        </p:spPr>
        <p:txBody>
          <a:bodyPr wrap="square" rtlCol="0">
            <a:spAutoFit/>
          </a:bodyPr>
          <a:lstStyle/>
          <a:p>
            <a:r>
              <a:rPr lang="en-AU" sz="4800" b="1" dirty="0">
                <a:latin typeface="Century Gothic" panose="020B0502020202020204" pitchFamily="34" charset="0"/>
              </a:rPr>
              <a:t>No</a:t>
            </a:r>
          </a:p>
        </p:txBody>
      </p:sp>
      <p:sp>
        <p:nvSpPr>
          <p:cNvPr id="11" name="TextBox 10">
            <a:extLst>
              <a:ext uri="{FF2B5EF4-FFF2-40B4-BE49-F238E27FC236}">
                <a16:creationId xmlns:a16="http://schemas.microsoft.com/office/drawing/2014/main" id="{066D4358-DF80-4943-9653-7CB7961D9154}"/>
              </a:ext>
            </a:extLst>
          </p:cNvPr>
          <p:cNvSpPr txBox="1"/>
          <p:nvPr/>
        </p:nvSpPr>
        <p:spPr>
          <a:xfrm>
            <a:off x="8919882" y="5531224"/>
            <a:ext cx="2590800" cy="830997"/>
          </a:xfrm>
          <a:prstGeom prst="rect">
            <a:avLst/>
          </a:prstGeom>
          <a:noFill/>
        </p:spPr>
        <p:txBody>
          <a:bodyPr wrap="square" rtlCol="0">
            <a:spAutoFit/>
          </a:bodyPr>
          <a:lstStyle/>
          <a:p>
            <a:r>
              <a:rPr lang="en-AU" sz="4800" b="1" dirty="0">
                <a:latin typeface="Century Gothic" panose="020B0502020202020204" pitchFamily="34" charset="0"/>
              </a:rPr>
              <a:t>Walking</a:t>
            </a:r>
          </a:p>
        </p:txBody>
      </p:sp>
    </p:spTree>
    <p:extLst>
      <p:ext uri="{BB962C8B-B14F-4D97-AF65-F5344CB8AC3E}">
        <p14:creationId xmlns:p14="http://schemas.microsoft.com/office/powerpoint/2010/main" val="11761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2000">
              <a:schemeClr val="bg1"/>
            </a:gs>
            <a:gs pos="77000">
              <a:schemeClr val="accent6">
                <a:lumMod val="20000"/>
                <a:lumOff val="80000"/>
              </a:schemeClr>
            </a:gs>
            <a:gs pos="63000">
              <a:schemeClr val="accent6">
                <a:lumMod val="20000"/>
                <a:lumOff val="8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F97038-046E-4E56-901C-4653E94D3EDF}"/>
              </a:ext>
            </a:extLst>
          </p:cNvPr>
          <p:cNvSpPr txBox="1"/>
          <p:nvPr/>
        </p:nvSpPr>
        <p:spPr>
          <a:xfrm>
            <a:off x="1174956" y="5434528"/>
            <a:ext cx="3443278" cy="830997"/>
          </a:xfrm>
          <a:prstGeom prst="rect">
            <a:avLst/>
          </a:prstGeom>
          <a:noFill/>
        </p:spPr>
        <p:txBody>
          <a:bodyPr wrap="square" rtlCol="0">
            <a:spAutoFit/>
          </a:bodyPr>
          <a:lstStyle/>
          <a:p>
            <a:r>
              <a:rPr lang="en-AU" sz="4800" b="1" dirty="0">
                <a:latin typeface="Century Gothic" panose="020B0502020202020204" pitchFamily="34" charset="0"/>
              </a:rPr>
              <a:t>Swimming</a:t>
            </a:r>
          </a:p>
        </p:txBody>
      </p:sp>
      <p:sp>
        <p:nvSpPr>
          <p:cNvPr id="7" name="TextBox 6">
            <a:extLst>
              <a:ext uri="{FF2B5EF4-FFF2-40B4-BE49-F238E27FC236}">
                <a16:creationId xmlns:a16="http://schemas.microsoft.com/office/drawing/2014/main" id="{E7432146-CA0D-46E3-B464-51ED22F24D88}"/>
              </a:ext>
            </a:extLst>
          </p:cNvPr>
          <p:cNvSpPr txBox="1"/>
          <p:nvPr/>
        </p:nvSpPr>
        <p:spPr>
          <a:xfrm>
            <a:off x="7948047" y="5438052"/>
            <a:ext cx="3443278" cy="830997"/>
          </a:xfrm>
          <a:prstGeom prst="rect">
            <a:avLst/>
          </a:prstGeom>
          <a:noFill/>
        </p:spPr>
        <p:txBody>
          <a:bodyPr wrap="square" rtlCol="0">
            <a:spAutoFit/>
          </a:bodyPr>
          <a:lstStyle/>
          <a:p>
            <a:r>
              <a:rPr lang="en-AU" sz="4800" b="1" dirty="0">
                <a:latin typeface="Century Gothic" panose="020B0502020202020204" pitchFamily="34" charset="0"/>
              </a:rPr>
              <a:t>Swimming</a:t>
            </a:r>
          </a:p>
        </p:txBody>
      </p:sp>
      <p:sp>
        <p:nvSpPr>
          <p:cNvPr id="9" name="TextBox 8">
            <a:extLst>
              <a:ext uri="{FF2B5EF4-FFF2-40B4-BE49-F238E27FC236}">
                <a16:creationId xmlns:a16="http://schemas.microsoft.com/office/drawing/2014/main" id="{F0D9D4B3-2DCA-415E-9830-AC8AE1DAB175}"/>
              </a:ext>
            </a:extLst>
          </p:cNvPr>
          <p:cNvSpPr txBox="1"/>
          <p:nvPr/>
        </p:nvSpPr>
        <p:spPr>
          <a:xfrm>
            <a:off x="6795041" y="5438052"/>
            <a:ext cx="1068047" cy="830997"/>
          </a:xfrm>
          <a:prstGeom prst="rect">
            <a:avLst/>
          </a:prstGeom>
          <a:noFill/>
        </p:spPr>
        <p:txBody>
          <a:bodyPr wrap="square" rtlCol="0">
            <a:spAutoFit/>
          </a:bodyPr>
          <a:lstStyle/>
          <a:p>
            <a:r>
              <a:rPr lang="en-AU" sz="4800" b="1" dirty="0">
                <a:latin typeface="Century Gothic" panose="020B0502020202020204" pitchFamily="34" charset="0"/>
              </a:rPr>
              <a:t>No</a:t>
            </a:r>
          </a:p>
        </p:txBody>
      </p:sp>
      <p:pic>
        <p:nvPicPr>
          <p:cNvPr id="4" name="Picture 3">
            <a:extLst>
              <a:ext uri="{FF2B5EF4-FFF2-40B4-BE49-F238E27FC236}">
                <a16:creationId xmlns:a16="http://schemas.microsoft.com/office/drawing/2014/main" id="{5889F09A-40B1-4B0F-86A3-922E52E1BF2C}"/>
              </a:ext>
            </a:extLst>
          </p:cNvPr>
          <p:cNvPicPr>
            <a:picLocks noChangeAspect="1"/>
          </p:cNvPicPr>
          <p:nvPr/>
        </p:nvPicPr>
        <p:blipFill>
          <a:blip r:embed="rId2"/>
          <a:stretch>
            <a:fillRect/>
          </a:stretch>
        </p:blipFill>
        <p:spPr>
          <a:xfrm>
            <a:off x="6713153" y="824751"/>
            <a:ext cx="4480948" cy="4508553"/>
          </a:xfrm>
          <a:prstGeom prst="rect">
            <a:avLst/>
          </a:prstGeom>
        </p:spPr>
      </p:pic>
      <p:pic>
        <p:nvPicPr>
          <p:cNvPr id="10" name="Picture 9">
            <a:extLst>
              <a:ext uri="{FF2B5EF4-FFF2-40B4-BE49-F238E27FC236}">
                <a16:creationId xmlns:a16="http://schemas.microsoft.com/office/drawing/2014/main" id="{36156325-AF20-444A-A2F5-61BF855C192B}"/>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7119" y="824753"/>
            <a:ext cx="4838952" cy="4508552"/>
          </a:xfrm>
          <a:prstGeom prst="rect">
            <a:avLst/>
          </a:prstGeom>
        </p:spPr>
      </p:pic>
    </p:spTree>
    <p:extLst>
      <p:ext uri="{BB962C8B-B14F-4D97-AF65-F5344CB8AC3E}">
        <p14:creationId xmlns:p14="http://schemas.microsoft.com/office/powerpoint/2010/main" val="213518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2000">
              <a:schemeClr val="bg1"/>
            </a:gs>
            <a:gs pos="91000">
              <a:schemeClr val="accent6">
                <a:lumMod val="20000"/>
                <a:lumOff val="80000"/>
              </a:schemeClr>
            </a:gs>
            <a:gs pos="77000">
              <a:schemeClr val="accent6">
                <a:lumMod val="20000"/>
                <a:lumOff val="8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C2151AA0-1FE4-4F13-ABF3-46C0966B4D5D}"/>
              </a:ext>
            </a:extLst>
          </p:cNvPr>
          <p:cNvPicPr/>
          <p:nvPr/>
        </p:nvPicPr>
        <p:blipFill rotWithShape="1">
          <a:blip r:embed="rId2" cstate="print">
            <a:extLst>
              <a:ext uri="{28A0092B-C50C-407E-A947-70E740481C1C}">
                <a14:useLocalDpi xmlns:a14="http://schemas.microsoft.com/office/drawing/2010/main" val="0"/>
              </a:ext>
            </a:extLst>
          </a:blip>
          <a:srcRect l="2728" r="7199"/>
          <a:stretch/>
        </p:blipFill>
        <p:spPr bwMode="auto">
          <a:xfrm>
            <a:off x="991027" y="643180"/>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p:spPr>
      </p:pic>
      <p:pic>
        <p:nvPicPr>
          <p:cNvPr id="3" name="Picture 2" descr="Icon&#10;&#10;Description automatically generated">
            <a:extLst>
              <a:ext uri="{FF2B5EF4-FFF2-40B4-BE49-F238E27FC236}">
                <a16:creationId xmlns:a16="http://schemas.microsoft.com/office/drawing/2014/main" id="{75A05F13-5A62-4FC5-B4CE-35B78910BFFC}"/>
              </a:ext>
            </a:extLst>
          </p:cNvPr>
          <p:cNvPicPr/>
          <p:nvPr/>
        </p:nvPicPr>
        <p:blipFill rotWithShape="1">
          <a:blip r:embed="rId2" cstate="print">
            <a:extLst>
              <a:ext uri="{28A0092B-C50C-407E-A947-70E740481C1C}">
                <a14:useLocalDpi xmlns:a14="http://schemas.microsoft.com/office/drawing/2010/main" val="0"/>
              </a:ext>
            </a:extLst>
          </a:blip>
          <a:srcRect l="2728" r="7199"/>
          <a:stretch/>
        </p:blipFill>
        <p:spPr bwMode="auto">
          <a:xfrm>
            <a:off x="6256868" y="643180"/>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p:spPr>
      </p:pic>
      <p:cxnSp>
        <p:nvCxnSpPr>
          <p:cNvPr id="4" name="Straight Connector 3">
            <a:extLst>
              <a:ext uri="{FF2B5EF4-FFF2-40B4-BE49-F238E27FC236}">
                <a16:creationId xmlns:a16="http://schemas.microsoft.com/office/drawing/2014/main" id="{790BD19D-C80B-4C19-B81D-18402643B566}"/>
              </a:ext>
            </a:extLst>
          </p:cNvPr>
          <p:cNvCxnSpPr>
            <a:cxnSpLocks/>
          </p:cNvCxnSpPr>
          <p:nvPr/>
        </p:nvCxnSpPr>
        <p:spPr>
          <a:xfrm>
            <a:off x="6727900" y="1167092"/>
            <a:ext cx="4240530" cy="3752850"/>
          </a:xfrm>
          <a:prstGeom prst="line">
            <a:avLst/>
          </a:prstGeom>
          <a:noFill/>
          <a:ln w="247650" cap="flat" cmpd="sng" algn="ctr">
            <a:solidFill>
              <a:srgbClr val="FF0000"/>
            </a:solidFill>
            <a:prstDash val="solid"/>
          </a:ln>
          <a:effectLst>
            <a:outerShdw blurRad="40000" dist="23000" dir="5400000" rotWithShape="0">
              <a:srgbClr val="000000">
                <a:alpha val="35000"/>
              </a:srgbClr>
            </a:outerShdw>
          </a:effectLst>
        </p:spPr>
      </p:cxnSp>
      <p:sp>
        <p:nvSpPr>
          <p:cNvPr id="5" name="TextBox 4">
            <a:extLst>
              <a:ext uri="{FF2B5EF4-FFF2-40B4-BE49-F238E27FC236}">
                <a16:creationId xmlns:a16="http://schemas.microsoft.com/office/drawing/2014/main" id="{F17F2501-BFFA-4052-8F32-9594A685839E}"/>
              </a:ext>
            </a:extLst>
          </p:cNvPr>
          <p:cNvSpPr txBox="1"/>
          <p:nvPr/>
        </p:nvSpPr>
        <p:spPr>
          <a:xfrm>
            <a:off x="2331403" y="5587290"/>
            <a:ext cx="2419891" cy="830997"/>
          </a:xfrm>
          <a:prstGeom prst="rect">
            <a:avLst/>
          </a:prstGeom>
          <a:noFill/>
        </p:spPr>
        <p:txBody>
          <a:bodyPr wrap="square" rtlCol="0">
            <a:spAutoFit/>
          </a:bodyPr>
          <a:lstStyle/>
          <a:p>
            <a:r>
              <a:rPr lang="en-AU" sz="4800" b="1" dirty="0">
                <a:latin typeface="Century Gothic" panose="020B0502020202020204" pitchFamily="34" charset="0"/>
              </a:rPr>
              <a:t>Playing</a:t>
            </a:r>
          </a:p>
        </p:txBody>
      </p:sp>
      <p:sp>
        <p:nvSpPr>
          <p:cNvPr id="6" name="TextBox 5">
            <a:extLst>
              <a:ext uri="{FF2B5EF4-FFF2-40B4-BE49-F238E27FC236}">
                <a16:creationId xmlns:a16="http://schemas.microsoft.com/office/drawing/2014/main" id="{F1109599-3366-4132-A301-B85DBE9AE4CD}"/>
              </a:ext>
            </a:extLst>
          </p:cNvPr>
          <p:cNvSpPr txBox="1"/>
          <p:nvPr/>
        </p:nvSpPr>
        <p:spPr>
          <a:xfrm>
            <a:off x="8337756" y="5565394"/>
            <a:ext cx="2446785" cy="830997"/>
          </a:xfrm>
          <a:prstGeom prst="rect">
            <a:avLst/>
          </a:prstGeom>
          <a:noFill/>
        </p:spPr>
        <p:txBody>
          <a:bodyPr wrap="square" rtlCol="0">
            <a:spAutoFit/>
          </a:bodyPr>
          <a:lstStyle/>
          <a:p>
            <a:r>
              <a:rPr lang="en-AU" sz="4800" b="1" dirty="0">
                <a:latin typeface="Century Gothic" panose="020B0502020202020204" pitchFamily="34" charset="0"/>
              </a:rPr>
              <a:t>Playing</a:t>
            </a:r>
          </a:p>
        </p:txBody>
      </p:sp>
      <p:sp>
        <p:nvSpPr>
          <p:cNvPr id="7" name="TextBox 6">
            <a:extLst>
              <a:ext uri="{FF2B5EF4-FFF2-40B4-BE49-F238E27FC236}">
                <a16:creationId xmlns:a16="http://schemas.microsoft.com/office/drawing/2014/main" id="{69593983-A7E8-4025-9DA9-E08F3F3EF89A}"/>
              </a:ext>
            </a:extLst>
          </p:cNvPr>
          <p:cNvSpPr txBox="1"/>
          <p:nvPr/>
        </p:nvSpPr>
        <p:spPr>
          <a:xfrm>
            <a:off x="7312528" y="5580604"/>
            <a:ext cx="1025228" cy="830997"/>
          </a:xfrm>
          <a:prstGeom prst="rect">
            <a:avLst/>
          </a:prstGeom>
          <a:noFill/>
        </p:spPr>
        <p:txBody>
          <a:bodyPr wrap="square" rtlCol="0">
            <a:spAutoFit/>
          </a:bodyPr>
          <a:lstStyle/>
          <a:p>
            <a:r>
              <a:rPr lang="en-AU" sz="4800" b="1" dirty="0">
                <a:latin typeface="Century Gothic" panose="020B0502020202020204" pitchFamily="34" charset="0"/>
              </a:rPr>
              <a:t>No</a:t>
            </a:r>
          </a:p>
        </p:txBody>
      </p:sp>
    </p:spTree>
    <p:extLst>
      <p:ext uri="{BB962C8B-B14F-4D97-AF65-F5344CB8AC3E}">
        <p14:creationId xmlns:p14="http://schemas.microsoft.com/office/powerpoint/2010/main" val="35001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2000">
              <a:schemeClr val="bg1"/>
            </a:gs>
            <a:gs pos="91000">
              <a:schemeClr val="accent6">
                <a:lumMod val="20000"/>
                <a:lumOff val="80000"/>
              </a:schemeClr>
            </a:gs>
            <a:gs pos="77000">
              <a:schemeClr val="accent6">
                <a:lumMod val="20000"/>
                <a:lumOff val="8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EF321-25EB-4FED-8B3D-CC564022E8A3}"/>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9328" y="1183343"/>
            <a:ext cx="4303637" cy="3909302"/>
          </a:xfrm>
          <a:prstGeom prst="rect">
            <a:avLst/>
          </a:prstGeom>
        </p:spPr>
      </p:pic>
      <p:pic>
        <p:nvPicPr>
          <p:cNvPr id="3" name="Picture 2">
            <a:extLst>
              <a:ext uri="{FF2B5EF4-FFF2-40B4-BE49-F238E27FC236}">
                <a16:creationId xmlns:a16="http://schemas.microsoft.com/office/drawing/2014/main" id="{2F6668FF-5C9F-49A4-AC35-C95E804E0353}"/>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320623"/>
            <a:ext cx="4303637" cy="3772021"/>
          </a:xfrm>
          <a:prstGeom prst="rect">
            <a:avLst/>
          </a:prstGeom>
        </p:spPr>
      </p:pic>
      <p:sp>
        <p:nvSpPr>
          <p:cNvPr id="6" name="TextBox 5">
            <a:extLst>
              <a:ext uri="{FF2B5EF4-FFF2-40B4-BE49-F238E27FC236}">
                <a16:creationId xmlns:a16="http://schemas.microsoft.com/office/drawing/2014/main" id="{D00DD30B-D672-45E2-8A4F-340AD6418020}"/>
              </a:ext>
            </a:extLst>
          </p:cNvPr>
          <p:cNvSpPr txBox="1"/>
          <p:nvPr/>
        </p:nvSpPr>
        <p:spPr>
          <a:xfrm>
            <a:off x="7312528" y="5580604"/>
            <a:ext cx="2692084" cy="830997"/>
          </a:xfrm>
          <a:prstGeom prst="rect">
            <a:avLst/>
          </a:prstGeom>
          <a:noFill/>
        </p:spPr>
        <p:txBody>
          <a:bodyPr wrap="square" rtlCol="0">
            <a:spAutoFit/>
          </a:bodyPr>
          <a:lstStyle/>
          <a:p>
            <a:r>
              <a:rPr lang="en-AU" sz="4800" b="1" dirty="0">
                <a:latin typeface="Century Gothic" panose="020B0502020202020204" pitchFamily="34" charset="0"/>
              </a:rPr>
              <a:t>Danger</a:t>
            </a:r>
          </a:p>
        </p:txBody>
      </p:sp>
      <p:sp>
        <p:nvSpPr>
          <p:cNvPr id="7" name="TextBox 6">
            <a:extLst>
              <a:ext uri="{FF2B5EF4-FFF2-40B4-BE49-F238E27FC236}">
                <a16:creationId xmlns:a16="http://schemas.microsoft.com/office/drawing/2014/main" id="{54BA174A-FC2E-4BE1-9602-E37B679A0CC7}"/>
              </a:ext>
            </a:extLst>
          </p:cNvPr>
          <p:cNvSpPr txBox="1"/>
          <p:nvPr/>
        </p:nvSpPr>
        <p:spPr>
          <a:xfrm>
            <a:off x="2417798" y="5419240"/>
            <a:ext cx="1903189" cy="830997"/>
          </a:xfrm>
          <a:prstGeom prst="rect">
            <a:avLst/>
          </a:prstGeom>
          <a:noFill/>
        </p:spPr>
        <p:txBody>
          <a:bodyPr wrap="square" rtlCol="0">
            <a:spAutoFit/>
          </a:bodyPr>
          <a:lstStyle/>
          <a:p>
            <a:r>
              <a:rPr lang="en-AU" sz="4800" b="1" dirty="0">
                <a:latin typeface="Century Gothic" panose="020B0502020202020204" pitchFamily="34" charset="0"/>
              </a:rPr>
              <a:t>Stop</a:t>
            </a:r>
          </a:p>
        </p:txBody>
      </p:sp>
    </p:spTree>
    <p:extLst>
      <p:ext uri="{BB962C8B-B14F-4D97-AF65-F5344CB8AC3E}">
        <p14:creationId xmlns:p14="http://schemas.microsoft.com/office/powerpoint/2010/main" val="30531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91000">
              <a:schemeClr val="accent6">
                <a:lumMod val="20000"/>
                <a:lumOff val="80000"/>
              </a:schemeClr>
            </a:gs>
            <a:gs pos="74000">
              <a:schemeClr val="accent6">
                <a:lumMod val="20000"/>
                <a:lumOff val="80000"/>
              </a:schemeClr>
            </a:gs>
            <a:gs pos="6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5" name="Freeform: Shape 15">
            <a:extLst>
              <a:ext uri="{FF2B5EF4-FFF2-40B4-BE49-F238E27FC236}">
                <a16:creationId xmlns:a16="http://schemas.microsoft.com/office/drawing/2014/main" id="{4F359677-6547-4AEF-BE61-1F6350998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7">
            <a:extLst>
              <a:ext uri="{FF2B5EF4-FFF2-40B4-BE49-F238E27FC236}">
                <a16:creationId xmlns:a16="http://schemas.microsoft.com/office/drawing/2014/main" id="{E03EB81F-53EA-4ACC-A424-38FB58A7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19">
            <a:extLst>
              <a:ext uri="{FF2B5EF4-FFF2-40B4-BE49-F238E27FC236}">
                <a16:creationId xmlns:a16="http://schemas.microsoft.com/office/drawing/2014/main" id="{8E7A830E-EB82-4D23-B515-44E41D564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red triangle sign&#10;&#10;Description automatically generated with low confidence">
            <a:extLst>
              <a:ext uri="{FF2B5EF4-FFF2-40B4-BE49-F238E27FC236}">
                <a16:creationId xmlns:a16="http://schemas.microsoft.com/office/drawing/2014/main" id="{4DF8FB4A-08BA-4BDD-B79F-CFDA779D0A52}"/>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1956" y="1382348"/>
            <a:ext cx="4062186" cy="3531223"/>
          </a:xfrm>
          <a:prstGeom prst="rect">
            <a:avLst/>
          </a:prstGeom>
        </p:spPr>
      </p:pic>
      <p:sp>
        <p:nvSpPr>
          <p:cNvPr id="22" name="Freeform: Shape 21">
            <a:extLst>
              <a:ext uri="{FF2B5EF4-FFF2-40B4-BE49-F238E27FC236}">
                <a16:creationId xmlns:a16="http://schemas.microsoft.com/office/drawing/2014/main" id="{515AACE5-C50C-49EE-BD63-88D28D469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4311BE2A-DAA1-49F6-83F6-3D543B8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descr="Icon&#10;&#10;Description automatically generated">
            <a:extLst>
              <a:ext uri="{FF2B5EF4-FFF2-40B4-BE49-F238E27FC236}">
                <a16:creationId xmlns:a16="http://schemas.microsoft.com/office/drawing/2014/main" id="{247D5687-D86F-41A5-90A5-A647AA3C12A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36824" y="1446018"/>
            <a:ext cx="4300316" cy="3403884"/>
          </a:xfrm>
          <a:prstGeom prst="rect">
            <a:avLst/>
          </a:prstGeom>
        </p:spPr>
      </p:pic>
      <p:sp>
        <p:nvSpPr>
          <p:cNvPr id="17" name="TextBox 16">
            <a:extLst>
              <a:ext uri="{FF2B5EF4-FFF2-40B4-BE49-F238E27FC236}">
                <a16:creationId xmlns:a16="http://schemas.microsoft.com/office/drawing/2014/main" id="{15859202-6C80-4A0E-AE1B-B857C63E4ECA}"/>
              </a:ext>
            </a:extLst>
          </p:cNvPr>
          <p:cNvSpPr txBox="1"/>
          <p:nvPr/>
        </p:nvSpPr>
        <p:spPr>
          <a:xfrm>
            <a:off x="1749934" y="5414690"/>
            <a:ext cx="3572245" cy="830997"/>
          </a:xfrm>
          <a:prstGeom prst="rect">
            <a:avLst/>
          </a:prstGeom>
          <a:noFill/>
        </p:spPr>
        <p:txBody>
          <a:bodyPr wrap="square" rtlCol="0">
            <a:spAutoFit/>
          </a:bodyPr>
          <a:lstStyle/>
          <a:p>
            <a:r>
              <a:rPr lang="en-AU" sz="4800" b="1" dirty="0">
                <a:latin typeface="Century Gothic" panose="020B0502020202020204" pitchFamily="34" charset="0"/>
              </a:rPr>
              <a:t>Floodwater</a:t>
            </a:r>
          </a:p>
        </p:txBody>
      </p:sp>
      <p:sp>
        <p:nvSpPr>
          <p:cNvPr id="19" name="TextBox 18">
            <a:extLst>
              <a:ext uri="{FF2B5EF4-FFF2-40B4-BE49-F238E27FC236}">
                <a16:creationId xmlns:a16="http://schemas.microsoft.com/office/drawing/2014/main" id="{DA7C7084-9386-493E-B2F1-593E6D00B422}"/>
              </a:ext>
            </a:extLst>
          </p:cNvPr>
          <p:cNvSpPr txBox="1"/>
          <p:nvPr/>
        </p:nvSpPr>
        <p:spPr>
          <a:xfrm>
            <a:off x="6523954" y="5414689"/>
            <a:ext cx="3516517" cy="830997"/>
          </a:xfrm>
          <a:prstGeom prst="rect">
            <a:avLst/>
          </a:prstGeom>
          <a:noFill/>
        </p:spPr>
        <p:txBody>
          <a:bodyPr wrap="square" rtlCol="0">
            <a:spAutoFit/>
          </a:bodyPr>
          <a:lstStyle/>
          <a:p>
            <a:r>
              <a:rPr lang="en-AU" sz="4800" b="1" dirty="0">
                <a:latin typeface="Century Gothic" panose="020B0502020202020204" pitchFamily="34" charset="0"/>
              </a:rPr>
              <a:t>dangerous</a:t>
            </a:r>
          </a:p>
        </p:txBody>
      </p:sp>
      <p:sp>
        <p:nvSpPr>
          <p:cNvPr id="21" name="TextBox 20">
            <a:extLst>
              <a:ext uri="{FF2B5EF4-FFF2-40B4-BE49-F238E27FC236}">
                <a16:creationId xmlns:a16="http://schemas.microsoft.com/office/drawing/2014/main" id="{FEF89290-B64C-463C-853D-7D6E8645F610}"/>
              </a:ext>
            </a:extLst>
          </p:cNvPr>
          <p:cNvSpPr txBox="1"/>
          <p:nvPr/>
        </p:nvSpPr>
        <p:spPr>
          <a:xfrm>
            <a:off x="5444422" y="5414689"/>
            <a:ext cx="1079532" cy="830997"/>
          </a:xfrm>
          <a:prstGeom prst="rect">
            <a:avLst/>
          </a:prstGeom>
          <a:noFill/>
        </p:spPr>
        <p:txBody>
          <a:bodyPr wrap="square" rtlCol="0">
            <a:spAutoFit/>
          </a:bodyPr>
          <a:lstStyle/>
          <a:p>
            <a:r>
              <a:rPr lang="en-AU" sz="4800" b="1" dirty="0">
                <a:latin typeface="Century Gothic" panose="020B0502020202020204" pitchFamily="34" charset="0"/>
              </a:rPr>
              <a:t> is</a:t>
            </a:r>
          </a:p>
        </p:txBody>
      </p:sp>
      <p:sp>
        <p:nvSpPr>
          <p:cNvPr id="28" name="TextBox 27">
            <a:extLst>
              <a:ext uri="{FF2B5EF4-FFF2-40B4-BE49-F238E27FC236}">
                <a16:creationId xmlns:a16="http://schemas.microsoft.com/office/drawing/2014/main" id="{4628E390-3F64-4343-A30B-E88CD7B33D33}"/>
              </a:ext>
            </a:extLst>
          </p:cNvPr>
          <p:cNvSpPr txBox="1"/>
          <p:nvPr/>
        </p:nvSpPr>
        <p:spPr>
          <a:xfrm>
            <a:off x="9759796" y="5395002"/>
            <a:ext cx="512911" cy="830997"/>
          </a:xfrm>
          <a:prstGeom prst="rect">
            <a:avLst/>
          </a:prstGeom>
          <a:noFill/>
        </p:spPr>
        <p:txBody>
          <a:bodyPr wrap="square" rtlCol="0">
            <a:spAutoFit/>
          </a:bodyPr>
          <a:lstStyle/>
          <a:p>
            <a:r>
              <a:rPr lang="en-AU" sz="4800" b="1" dirty="0">
                <a:latin typeface="Century Gothic" panose="020B0502020202020204" pitchFamily="34" charset="0"/>
              </a:rPr>
              <a:t>.</a:t>
            </a:r>
          </a:p>
        </p:txBody>
      </p:sp>
    </p:spTree>
    <p:extLst>
      <p:ext uri="{BB962C8B-B14F-4D97-AF65-F5344CB8AC3E}">
        <p14:creationId xmlns:p14="http://schemas.microsoft.com/office/powerpoint/2010/main" val="19098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D967F3CD-B7D5-4CD4-B546-13C8A8F61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F9528C64-B611-4A0E-AED3-355EAA4E2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Dangers of flooding and tips for how you can protect yourself |  Environmental Health Toolkits | NCEH">
            <a:extLst>
              <a:ext uri="{FF2B5EF4-FFF2-40B4-BE49-F238E27FC236}">
                <a16:creationId xmlns:a16="http://schemas.microsoft.com/office/drawing/2014/main" id="{CFA631D1-BAE2-4517-B23B-E84797729565}"/>
              </a:ext>
            </a:extLst>
          </p:cNvPr>
          <p:cNvPicPr/>
          <p:nvPr/>
        </p:nvPicPr>
        <p:blipFill rotWithShape="1">
          <a:blip r:embed="rId2" cstate="print">
            <a:extLst>
              <a:ext uri="{28A0092B-C50C-407E-A947-70E740481C1C}">
                <a14:useLocalDpi xmlns:a14="http://schemas.microsoft.com/office/drawing/2010/main" val="0"/>
              </a:ext>
            </a:extLst>
          </a:blip>
          <a:srcRect r="548"/>
          <a:stretch/>
        </p:blipFill>
        <p:spPr bwMode="auto">
          <a:xfrm>
            <a:off x="967853" y="-188258"/>
            <a:ext cx="10256294" cy="6006342"/>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a:noFill/>
        </p:spPr>
      </p:pic>
      <p:sp>
        <p:nvSpPr>
          <p:cNvPr id="14" name="Freeform: Shape 13">
            <a:extLst>
              <a:ext uri="{FF2B5EF4-FFF2-40B4-BE49-F238E27FC236}">
                <a16:creationId xmlns:a16="http://schemas.microsoft.com/office/drawing/2014/main" id="{9479A80B-8CA9-4EA1-9408-D2A7B046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1910015 w 10256294"/>
              <a:gd name="connsiteY0" fmla="*/ 0 h 6858000"/>
              <a:gd name="connsiteX1" fmla="*/ 1691450 w 10256294"/>
              <a:gd name="connsiteY1" fmla="*/ 0 h 6858000"/>
              <a:gd name="connsiteX2" fmla="*/ 1668394 w 10256294"/>
              <a:gd name="connsiteY2" fmla="*/ 14997 h 6858000"/>
              <a:gd name="connsiteX3" fmla="*/ 0 w 10256294"/>
              <a:gd name="connsiteY3" fmla="*/ 3621656 h 6858000"/>
              <a:gd name="connsiteX4" fmla="*/ 1953374 w 10256294"/>
              <a:gd name="connsiteY4" fmla="*/ 6374814 h 6858000"/>
              <a:gd name="connsiteX5" fmla="*/ 2491804 w 10256294"/>
              <a:gd name="connsiteY5" fmla="*/ 6780599 h 6858000"/>
              <a:gd name="connsiteX6" fmla="*/ 2608271 w 10256294"/>
              <a:gd name="connsiteY6" fmla="*/ 6858000 h 6858000"/>
              <a:gd name="connsiteX7" fmla="*/ 2864721 w 10256294"/>
              <a:gd name="connsiteY7" fmla="*/ 6858000 h 6858000"/>
              <a:gd name="connsiteX8" fmla="*/ 2743439 w 10256294"/>
              <a:gd name="connsiteY8" fmla="*/ 6780599 h 6858000"/>
              <a:gd name="connsiteX9" fmla="*/ 2182760 w 10256294"/>
              <a:gd name="connsiteY9" fmla="*/ 6374814 h 6858000"/>
              <a:gd name="connsiteX10" fmla="*/ 148672 w 10256294"/>
              <a:gd name="connsiteY10" fmla="*/ 3621656 h 6858000"/>
              <a:gd name="connsiteX11" fmla="*/ 1886006 w 10256294"/>
              <a:gd name="connsiteY11" fmla="*/ 14997 h 6858000"/>
              <a:gd name="connsiteX12" fmla="*/ 8564844 w 10256294"/>
              <a:gd name="connsiteY12" fmla="*/ 0 h 6858000"/>
              <a:gd name="connsiteX13" fmla="*/ 8346278 w 10256294"/>
              <a:gd name="connsiteY13" fmla="*/ 0 h 6858000"/>
              <a:gd name="connsiteX14" fmla="*/ 8370288 w 10256294"/>
              <a:gd name="connsiteY14" fmla="*/ 14997 h 6858000"/>
              <a:gd name="connsiteX15" fmla="*/ 10107622 w 10256294"/>
              <a:gd name="connsiteY15" fmla="*/ 3621656 h 6858000"/>
              <a:gd name="connsiteX16" fmla="*/ 8073532 w 10256294"/>
              <a:gd name="connsiteY16" fmla="*/ 6374814 h 6858000"/>
              <a:gd name="connsiteX17" fmla="*/ 7512854 w 10256294"/>
              <a:gd name="connsiteY17" fmla="*/ 6780599 h 6858000"/>
              <a:gd name="connsiteX18" fmla="*/ 7391575 w 10256294"/>
              <a:gd name="connsiteY18" fmla="*/ 6858000 h 6858000"/>
              <a:gd name="connsiteX19" fmla="*/ 7648023 w 10256294"/>
              <a:gd name="connsiteY19" fmla="*/ 6858000 h 6858000"/>
              <a:gd name="connsiteX20" fmla="*/ 7764490 w 10256294"/>
              <a:gd name="connsiteY20" fmla="*/ 6780599 h 6858000"/>
              <a:gd name="connsiteX21" fmla="*/ 8302920 w 10256294"/>
              <a:gd name="connsiteY21" fmla="*/ 6374814 h 6858000"/>
              <a:gd name="connsiteX22" fmla="*/ 10256294 w 10256294"/>
              <a:gd name="connsiteY22" fmla="*/ 3621656 h 6858000"/>
              <a:gd name="connsiteX23" fmla="*/ 8587900 w 1025629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6294" h="6858000">
                <a:moveTo>
                  <a:pt x="1910015" y="0"/>
                </a:moveTo>
                <a:lnTo>
                  <a:pt x="1691450" y="0"/>
                </a:lnTo>
                <a:lnTo>
                  <a:pt x="1668394" y="14997"/>
                </a:lnTo>
                <a:cubicBezTo>
                  <a:pt x="597925" y="754641"/>
                  <a:pt x="0" y="2093192"/>
                  <a:pt x="0" y="3621656"/>
                </a:cubicBezTo>
                <a:cubicBezTo>
                  <a:pt x="0" y="4969131"/>
                  <a:pt x="967880" y="5602839"/>
                  <a:pt x="1953374" y="6374814"/>
                </a:cubicBezTo>
                <a:cubicBezTo>
                  <a:pt x="2132836" y="6515397"/>
                  <a:pt x="2310657" y="6653108"/>
                  <a:pt x="2491804" y="6780599"/>
                </a:cubicBezTo>
                <a:lnTo>
                  <a:pt x="2608271" y="6858000"/>
                </a:lnTo>
                <a:lnTo>
                  <a:pt x="2864721" y="6858000"/>
                </a:lnTo>
                <a:lnTo>
                  <a:pt x="2743439" y="6780599"/>
                </a:lnTo>
                <a:cubicBezTo>
                  <a:pt x="2554808" y="6653108"/>
                  <a:pt x="2369639" y="6515397"/>
                  <a:pt x="2182760" y="6374814"/>
                </a:cubicBezTo>
                <a:cubicBezTo>
                  <a:pt x="1156547" y="5602839"/>
                  <a:pt x="148672" y="4969131"/>
                  <a:pt x="148672" y="3621656"/>
                </a:cubicBezTo>
                <a:cubicBezTo>
                  <a:pt x="148672" y="2093192"/>
                  <a:pt x="771304" y="754641"/>
                  <a:pt x="1886006" y="14997"/>
                </a:cubicBezTo>
                <a:close/>
                <a:moveTo>
                  <a:pt x="8564844" y="0"/>
                </a:moveTo>
                <a:lnTo>
                  <a:pt x="8346278" y="0"/>
                </a:lnTo>
                <a:lnTo>
                  <a:pt x="8370288" y="14997"/>
                </a:lnTo>
                <a:cubicBezTo>
                  <a:pt x="9484990" y="754641"/>
                  <a:pt x="10107622" y="2093192"/>
                  <a:pt x="10107622" y="3621656"/>
                </a:cubicBezTo>
                <a:cubicBezTo>
                  <a:pt x="10107622" y="4969131"/>
                  <a:pt x="9099748" y="5602839"/>
                  <a:pt x="8073532" y="6374814"/>
                </a:cubicBezTo>
                <a:cubicBezTo>
                  <a:pt x="7886654" y="6515397"/>
                  <a:pt x="7701485" y="6653108"/>
                  <a:pt x="7512854" y="6780599"/>
                </a:cubicBezTo>
                <a:lnTo>
                  <a:pt x="7391575" y="6858000"/>
                </a:lnTo>
                <a:lnTo>
                  <a:pt x="7648023" y="6858000"/>
                </a:lnTo>
                <a:lnTo>
                  <a:pt x="7764490" y="6780599"/>
                </a:lnTo>
                <a:cubicBezTo>
                  <a:pt x="7945636" y="6653108"/>
                  <a:pt x="8123457" y="6515397"/>
                  <a:pt x="8302920" y="6374814"/>
                </a:cubicBezTo>
                <a:cubicBezTo>
                  <a:pt x="9288414" y="5602839"/>
                  <a:pt x="10256294" y="4969131"/>
                  <a:pt x="10256294" y="3621656"/>
                </a:cubicBezTo>
                <a:cubicBezTo>
                  <a:pt x="10256294" y="2093192"/>
                  <a:pt x="9658369" y="754641"/>
                  <a:pt x="8587900"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FBA93F67-8E9A-4340-A886-EE6936A9E1A5}"/>
              </a:ext>
            </a:extLst>
          </p:cNvPr>
          <p:cNvSpPr txBox="1"/>
          <p:nvPr/>
        </p:nvSpPr>
        <p:spPr>
          <a:xfrm>
            <a:off x="4352704" y="5818095"/>
            <a:ext cx="1667555" cy="830997"/>
          </a:xfrm>
          <a:prstGeom prst="rect">
            <a:avLst/>
          </a:prstGeom>
          <a:noFill/>
        </p:spPr>
        <p:txBody>
          <a:bodyPr wrap="square" rtlCol="0">
            <a:spAutoFit/>
          </a:bodyPr>
          <a:lstStyle/>
          <a:p>
            <a:r>
              <a:rPr lang="en-AU" sz="4800" b="1" dirty="0">
                <a:latin typeface="Century Gothic" panose="020B0502020202020204" pitchFamily="34" charset="0"/>
              </a:rPr>
              <a:t>dirty</a:t>
            </a:r>
          </a:p>
        </p:txBody>
      </p:sp>
      <p:sp>
        <p:nvSpPr>
          <p:cNvPr id="11" name="TextBox 10">
            <a:extLst>
              <a:ext uri="{FF2B5EF4-FFF2-40B4-BE49-F238E27FC236}">
                <a16:creationId xmlns:a16="http://schemas.microsoft.com/office/drawing/2014/main" id="{8A7D13C3-1B51-45E4-AC13-EB4889D391A1}"/>
              </a:ext>
            </a:extLst>
          </p:cNvPr>
          <p:cNvSpPr txBox="1"/>
          <p:nvPr/>
        </p:nvSpPr>
        <p:spPr>
          <a:xfrm>
            <a:off x="6020259" y="5818094"/>
            <a:ext cx="1897214" cy="830997"/>
          </a:xfrm>
          <a:prstGeom prst="rect">
            <a:avLst/>
          </a:prstGeom>
          <a:noFill/>
        </p:spPr>
        <p:txBody>
          <a:bodyPr wrap="square" rtlCol="0">
            <a:spAutoFit/>
          </a:bodyPr>
          <a:lstStyle/>
          <a:p>
            <a:r>
              <a:rPr lang="en-AU" sz="4800" b="1" dirty="0">
                <a:latin typeface="Century Gothic" panose="020B0502020202020204" pitchFamily="34" charset="0"/>
              </a:rPr>
              <a:t>water</a:t>
            </a:r>
          </a:p>
        </p:txBody>
      </p:sp>
    </p:spTree>
    <p:extLst>
      <p:ext uri="{BB962C8B-B14F-4D97-AF65-F5344CB8AC3E}">
        <p14:creationId xmlns:p14="http://schemas.microsoft.com/office/powerpoint/2010/main" val="76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7" name="Freeform: Shape 19">
            <a:extLst>
              <a:ext uri="{FF2B5EF4-FFF2-40B4-BE49-F238E27FC236}">
                <a16:creationId xmlns:a16="http://schemas.microsoft.com/office/drawing/2014/main" id="{D967F3CD-B7D5-4CD4-B546-13C8A8F61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1">
            <a:extLst>
              <a:ext uri="{FF2B5EF4-FFF2-40B4-BE49-F238E27FC236}">
                <a16:creationId xmlns:a16="http://schemas.microsoft.com/office/drawing/2014/main" id="{F9528C64-B611-4A0E-AED3-355EAA4E2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a:extLst>
              <a:ext uri="{FF2B5EF4-FFF2-40B4-BE49-F238E27FC236}">
                <a16:creationId xmlns:a16="http://schemas.microsoft.com/office/drawing/2014/main" id="{03FB013A-19A4-418D-BD2B-BE221815E8C6}"/>
              </a:ext>
            </a:extLst>
          </p:cNvPr>
          <p:cNvPicPr/>
          <p:nvPr/>
        </p:nvPicPr>
        <p:blipFill rotWithShape="1">
          <a:blip r:embed="rId2" cstate="print">
            <a:extLst>
              <a:ext uri="{28A0092B-C50C-407E-A947-70E740481C1C}">
                <a14:useLocalDpi xmlns:a14="http://schemas.microsoft.com/office/drawing/2010/main" val="0"/>
              </a:ext>
            </a:extLst>
          </a:blip>
          <a:srcRect r="1" b="1306"/>
          <a:stretch/>
        </p:blipFill>
        <p:spPr bwMode="auto">
          <a:xfrm>
            <a:off x="967853" y="11"/>
            <a:ext cx="10256294" cy="5764296"/>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a:noFill/>
        </p:spPr>
      </p:pic>
      <p:sp>
        <p:nvSpPr>
          <p:cNvPr id="29" name="Freeform: Shape 23">
            <a:extLst>
              <a:ext uri="{FF2B5EF4-FFF2-40B4-BE49-F238E27FC236}">
                <a16:creationId xmlns:a16="http://schemas.microsoft.com/office/drawing/2014/main" id="{9479A80B-8CA9-4EA1-9408-D2A7B046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1910015 w 10256294"/>
              <a:gd name="connsiteY0" fmla="*/ 0 h 6858000"/>
              <a:gd name="connsiteX1" fmla="*/ 1691450 w 10256294"/>
              <a:gd name="connsiteY1" fmla="*/ 0 h 6858000"/>
              <a:gd name="connsiteX2" fmla="*/ 1668394 w 10256294"/>
              <a:gd name="connsiteY2" fmla="*/ 14997 h 6858000"/>
              <a:gd name="connsiteX3" fmla="*/ 0 w 10256294"/>
              <a:gd name="connsiteY3" fmla="*/ 3621656 h 6858000"/>
              <a:gd name="connsiteX4" fmla="*/ 1953374 w 10256294"/>
              <a:gd name="connsiteY4" fmla="*/ 6374814 h 6858000"/>
              <a:gd name="connsiteX5" fmla="*/ 2491804 w 10256294"/>
              <a:gd name="connsiteY5" fmla="*/ 6780599 h 6858000"/>
              <a:gd name="connsiteX6" fmla="*/ 2608271 w 10256294"/>
              <a:gd name="connsiteY6" fmla="*/ 6858000 h 6858000"/>
              <a:gd name="connsiteX7" fmla="*/ 2864721 w 10256294"/>
              <a:gd name="connsiteY7" fmla="*/ 6858000 h 6858000"/>
              <a:gd name="connsiteX8" fmla="*/ 2743439 w 10256294"/>
              <a:gd name="connsiteY8" fmla="*/ 6780599 h 6858000"/>
              <a:gd name="connsiteX9" fmla="*/ 2182760 w 10256294"/>
              <a:gd name="connsiteY9" fmla="*/ 6374814 h 6858000"/>
              <a:gd name="connsiteX10" fmla="*/ 148672 w 10256294"/>
              <a:gd name="connsiteY10" fmla="*/ 3621656 h 6858000"/>
              <a:gd name="connsiteX11" fmla="*/ 1886006 w 10256294"/>
              <a:gd name="connsiteY11" fmla="*/ 14997 h 6858000"/>
              <a:gd name="connsiteX12" fmla="*/ 8564844 w 10256294"/>
              <a:gd name="connsiteY12" fmla="*/ 0 h 6858000"/>
              <a:gd name="connsiteX13" fmla="*/ 8346278 w 10256294"/>
              <a:gd name="connsiteY13" fmla="*/ 0 h 6858000"/>
              <a:gd name="connsiteX14" fmla="*/ 8370288 w 10256294"/>
              <a:gd name="connsiteY14" fmla="*/ 14997 h 6858000"/>
              <a:gd name="connsiteX15" fmla="*/ 10107622 w 10256294"/>
              <a:gd name="connsiteY15" fmla="*/ 3621656 h 6858000"/>
              <a:gd name="connsiteX16" fmla="*/ 8073532 w 10256294"/>
              <a:gd name="connsiteY16" fmla="*/ 6374814 h 6858000"/>
              <a:gd name="connsiteX17" fmla="*/ 7512854 w 10256294"/>
              <a:gd name="connsiteY17" fmla="*/ 6780599 h 6858000"/>
              <a:gd name="connsiteX18" fmla="*/ 7391575 w 10256294"/>
              <a:gd name="connsiteY18" fmla="*/ 6858000 h 6858000"/>
              <a:gd name="connsiteX19" fmla="*/ 7648023 w 10256294"/>
              <a:gd name="connsiteY19" fmla="*/ 6858000 h 6858000"/>
              <a:gd name="connsiteX20" fmla="*/ 7764490 w 10256294"/>
              <a:gd name="connsiteY20" fmla="*/ 6780599 h 6858000"/>
              <a:gd name="connsiteX21" fmla="*/ 8302920 w 10256294"/>
              <a:gd name="connsiteY21" fmla="*/ 6374814 h 6858000"/>
              <a:gd name="connsiteX22" fmla="*/ 10256294 w 10256294"/>
              <a:gd name="connsiteY22" fmla="*/ 3621656 h 6858000"/>
              <a:gd name="connsiteX23" fmla="*/ 8587900 w 1025629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6294" h="6858000">
                <a:moveTo>
                  <a:pt x="1910015" y="0"/>
                </a:moveTo>
                <a:lnTo>
                  <a:pt x="1691450" y="0"/>
                </a:lnTo>
                <a:lnTo>
                  <a:pt x="1668394" y="14997"/>
                </a:lnTo>
                <a:cubicBezTo>
                  <a:pt x="597925" y="754641"/>
                  <a:pt x="0" y="2093192"/>
                  <a:pt x="0" y="3621656"/>
                </a:cubicBezTo>
                <a:cubicBezTo>
                  <a:pt x="0" y="4969131"/>
                  <a:pt x="967880" y="5602839"/>
                  <a:pt x="1953374" y="6374814"/>
                </a:cubicBezTo>
                <a:cubicBezTo>
                  <a:pt x="2132836" y="6515397"/>
                  <a:pt x="2310657" y="6653108"/>
                  <a:pt x="2491804" y="6780599"/>
                </a:cubicBezTo>
                <a:lnTo>
                  <a:pt x="2608271" y="6858000"/>
                </a:lnTo>
                <a:lnTo>
                  <a:pt x="2864721" y="6858000"/>
                </a:lnTo>
                <a:lnTo>
                  <a:pt x="2743439" y="6780599"/>
                </a:lnTo>
                <a:cubicBezTo>
                  <a:pt x="2554808" y="6653108"/>
                  <a:pt x="2369639" y="6515397"/>
                  <a:pt x="2182760" y="6374814"/>
                </a:cubicBezTo>
                <a:cubicBezTo>
                  <a:pt x="1156547" y="5602839"/>
                  <a:pt x="148672" y="4969131"/>
                  <a:pt x="148672" y="3621656"/>
                </a:cubicBezTo>
                <a:cubicBezTo>
                  <a:pt x="148672" y="2093192"/>
                  <a:pt x="771304" y="754641"/>
                  <a:pt x="1886006" y="14997"/>
                </a:cubicBezTo>
                <a:close/>
                <a:moveTo>
                  <a:pt x="8564844" y="0"/>
                </a:moveTo>
                <a:lnTo>
                  <a:pt x="8346278" y="0"/>
                </a:lnTo>
                <a:lnTo>
                  <a:pt x="8370288" y="14997"/>
                </a:lnTo>
                <a:cubicBezTo>
                  <a:pt x="9484990" y="754641"/>
                  <a:pt x="10107622" y="2093192"/>
                  <a:pt x="10107622" y="3621656"/>
                </a:cubicBezTo>
                <a:cubicBezTo>
                  <a:pt x="10107622" y="4969131"/>
                  <a:pt x="9099748" y="5602839"/>
                  <a:pt x="8073532" y="6374814"/>
                </a:cubicBezTo>
                <a:cubicBezTo>
                  <a:pt x="7886654" y="6515397"/>
                  <a:pt x="7701485" y="6653108"/>
                  <a:pt x="7512854" y="6780599"/>
                </a:cubicBezTo>
                <a:lnTo>
                  <a:pt x="7391575" y="6858000"/>
                </a:lnTo>
                <a:lnTo>
                  <a:pt x="7648023" y="6858000"/>
                </a:lnTo>
                <a:lnTo>
                  <a:pt x="7764490" y="6780599"/>
                </a:lnTo>
                <a:cubicBezTo>
                  <a:pt x="7945636" y="6653108"/>
                  <a:pt x="8123457" y="6515397"/>
                  <a:pt x="8302920" y="6374814"/>
                </a:cubicBezTo>
                <a:cubicBezTo>
                  <a:pt x="9288414" y="5602839"/>
                  <a:pt x="10256294" y="4969131"/>
                  <a:pt x="10256294" y="3621656"/>
                </a:cubicBezTo>
                <a:cubicBezTo>
                  <a:pt x="10256294" y="2093192"/>
                  <a:pt x="9658369" y="754641"/>
                  <a:pt x="8587900"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91523B54-E8A8-469D-BFEA-04FED72BEE79}"/>
              </a:ext>
            </a:extLst>
          </p:cNvPr>
          <p:cNvSpPr txBox="1"/>
          <p:nvPr/>
        </p:nvSpPr>
        <p:spPr>
          <a:xfrm>
            <a:off x="3885560" y="5705633"/>
            <a:ext cx="1934560" cy="830997"/>
          </a:xfrm>
          <a:prstGeom prst="rect">
            <a:avLst/>
          </a:prstGeom>
          <a:noFill/>
        </p:spPr>
        <p:txBody>
          <a:bodyPr wrap="square" rtlCol="0">
            <a:spAutoFit/>
          </a:bodyPr>
          <a:lstStyle/>
          <a:p>
            <a:r>
              <a:rPr lang="en-AU" sz="4800" b="1" dirty="0">
                <a:latin typeface="Century Gothic" panose="020B0502020202020204" pitchFamily="34" charset="0"/>
              </a:rPr>
              <a:t>dead</a:t>
            </a:r>
          </a:p>
        </p:txBody>
      </p:sp>
      <p:sp>
        <p:nvSpPr>
          <p:cNvPr id="19" name="TextBox 18">
            <a:extLst>
              <a:ext uri="{FF2B5EF4-FFF2-40B4-BE49-F238E27FC236}">
                <a16:creationId xmlns:a16="http://schemas.microsoft.com/office/drawing/2014/main" id="{D858FE1B-AF15-4B23-A23D-CC883F63FDA5}"/>
              </a:ext>
            </a:extLst>
          </p:cNvPr>
          <p:cNvSpPr txBox="1"/>
          <p:nvPr/>
        </p:nvSpPr>
        <p:spPr>
          <a:xfrm>
            <a:off x="5932024" y="5705632"/>
            <a:ext cx="2581584" cy="830997"/>
          </a:xfrm>
          <a:prstGeom prst="rect">
            <a:avLst/>
          </a:prstGeom>
          <a:noFill/>
        </p:spPr>
        <p:txBody>
          <a:bodyPr wrap="square" rtlCol="0">
            <a:spAutoFit/>
          </a:bodyPr>
          <a:lstStyle/>
          <a:p>
            <a:r>
              <a:rPr lang="en-AU" sz="4800" b="1" dirty="0">
                <a:latin typeface="Century Gothic" panose="020B0502020202020204" pitchFamily="34" charset="0"/>
              </a:rPr>
              <a:t>animals</a:t>
            </a:r>
          </a:p>
        </p:txBody>
      </p:sp>
    </p:spTree>
    <p:extLst>
      <p:ext uri="{BB962C8B-B14F-4D97-AF65-F5344CB8AC3E}">
        <p14:creationId xmlns:p14="http://schemas.microsoft.com/office/powerpoint/2010/main" val="423621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675</Words>
  <Application>Microsoft Office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vt:lpstr>
      <vt:lpstr>Arial</vt:lpstr>
      <vt:lpstr>Calibri</vt:lpstr>
      <vt:lpstr>Calibri Light</vt:lpstr>
      <vt:lpstr>Century Gothic</vt:lpstr>
      <vt:lpstr>Office Theme</vt:lpstr>
      <vt:lpstr>SECTION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dc:title>
  <dc:creator>Susan Paull</dc:creator>
  <cp:lastModifiedBy>Mary Wallace</cp:lastModifiedBy>
  <cp:revision>17</cp:revision>
  <dcterms:created xsi:type="dcterms:W3CDTF">2021-07-27T07:23:45Z</dcterms:created>
  <dcterms:modified xsi:type="dcterms:W3CDTF">2023-05-26T02:38:18Z</dcterms:modified>
</cp:coreProperties>
</file>